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>
  <p:sldMasterIdLst>
    <p:sldMasterId id="2147483680" r:id="rId1"/>
  </p:sldMasterIdLst>
  <p:notesMasterIdLst>
    <p:notesMasterId r:id="rId40"/>
  </p:notesMasterIdLst>
  <p:handoutMasterIdLst>
    <p:handoutMasterId r:id="rId41"/>
  </p:handoutMasterIdLst>
  <p:sldIdLst>
    <p:sldId id="1114" r:id="rId2"/>
    <p:sldId id="1117" r:id="rId3"/>
    <p:sldId id="1113" r:id="rId4"/>
    <p:sldId id="1070" r:id="rId5"/>
    <p:sldId id="1081" r:id="rId6"/>
    <p:sldId id="1086" r:id="rId7"/>
    <p:sldId id="1095" r:id="rId8"/>
    <p:sldId id="1096" r:id="rId9"/>
    <p:sldId id="1094" r:id="rId10"/>
    <p:sldId id="1109" r:id="rId11"/>
    <p:sldId id="1100" r:id="rId12"/>
    <p:sldId id="1108" r:id="rId13"/>
    <p:sldId id="1092" r:id="rId14"/>
    <p:sldId id="1098" r:id="rId15"/>
    <p:sldId id="1077" r:id="rId16"/>
    <p:sldId id="1067" r:id="rId17"/>
    <p:sldId id="1088" r:id="rId18"/>
    <p:sldId id="1103" r:id="rId19"/>
    <p:sldId id="1104" r:id="rId20"/>
    <p:sldId id="1105" r:id="rId21"/>
    <p:sldId id="1118" r:id="rId22"/>
    <p:sldId id="1119" r:id="rId23"/>
    <p:sldId id="1120" r:id="rId24"/>
    <p:sldId id="1122" r:id="rId25"/>
    <p:sldId id="1121" r:id="rId26"/>
    <p:sldId id="1123" r:id="rId27"/>
    <p:sldId id="1124" r:id="rId28"/>
    <p:sldId id="1125" r:id="rId29"/>
    <p:sldId id="1127" r:id="rId30"/>
    <p:sldId id="1115" r:id="rId31"/>
    <p:sldId id="1116" r:id="rId32"/>
    <p:sldId id="1065" r:id="rId33"/>
    <p:sldId id="1107" r:id="rId34"/>
    <p:sldId id="1106" r:id="rId35"/>
    <p:sldId id="1112" r:id="rId36"/>
    <p:sldId id="1110" r:id="rId37"/>
    <p:sldId id="1089" r:id="rId38"/>
    <p:sldId id="1087" r:id="rId39"/>
  </p:sldIdLst>
  <p:sldSz cx="9144000" cy="6858000" type="screen4x3"/>
  <p:notesSz cx="7010400" cy="92964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6CC"/>
    <a:srgbClr val="0099FF"/>
    <a:srgbClr val="0066FF"/>
    <a:srgbClr val="3399FF"/>
    <a:srgbClr val="00FFFF"/>
    <a:srgbClr val="FFCC00"/>
    <a:srgbClr val="FF0000"/>
    <a:srgbClr val="FF696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14002" autoAdjust="0"/>
    <p:restoredTop sz="91197" autoAdjust="0"/>
  </p:normalViewPr>
  <p:slideViewPr>
    <p:cSldViewPr snapToGrid="0">
      <p:cViewPr>
        <p:scale>
          <a:sx n="66" d="100"/>
          <a:sy n="66" d="100"/>
        </p:scale>
        <p:origin x="-2934" y="-1410"/>
      </p:cViewPr>
      <p:guideLst>
        <p:guide orient="horz" pos="3094"/>
        <p:guide pos="2984"/>
      </p:guideLst>
    </p:cSldViewPr>
  </p:slideViewPr>
  <p:outlineViewPr>
    <p:cViewPr>
      <p:scale>
        <a:sx n="25" d="100"/>
        <a:sy n="25" d="100"/>
      </p:scale>
      <p:origin x="0" y="0"/>
    </p:cViewPr>
    <p:sldLst>
      <p:sld r:id="rId1" collapse="1"/>
      <p:sld r:id="rId2" collapse="1"/>
      <p:sld r:id="rId3" collapse="1"/>
      <p:sld r:id="rId4" collapse="1"/>
      <p:sld r:id="rId5" collapse="1"/>
      <p:sld r:id="rId6" collapse="1"/>
      <p:sld r:id="rId7" collapse="1"/>
      <p:sld r:id="rId8" collapse="1"/>
      <p:sld r:id="rId9" collapse="1"/>
      <p:sld r:id="rId10" collapse="1"/>
      <p:sld r:id="rId11" collapse="1"/>
      <p:sld r:id="rId12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2004"/>
    </p:cViewPr>
  </p:sorterViewPr>
  <p:notesViewPr>
    <p:cSldViewPr snapToGrid="0">
      <p:cViewPr varScale="1">
        <p:scale>
          <a:sx n="83" d="100"/>
          <a:sy n="83" d="100"/>
        </p:scale>
        <p:origin x="-1962" y="-90"/>
      </p:cViewPr>
      <p:guideLst>
        <p:guide orient="horz" pos="2927"/>
        <p:guide pos="220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notesMaster" Target="notesMasters/notesMaster1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/Relationships>
</file>

<file path=ppt/_rels/viewProps.xml.rels><?xml version="1.0" encoding="UTF-8" standalone="yes"?>
<Relationships xmlns="http://schemas.openxmlformats.org/package/2006/relationships"><Relationship Id="rId8" Type="http://schemas.openxmlformats.org/officeDocument/2006/relationships/slide" Target="slides/slide33.xml"/><Relationship Id="rId3" Type="http://schemas.openxmlformats.org/officeDocument/2006/relationships/slide" Target="slides/slide10.xml"/><Relationship Id="rId7" Type="http://schemas.openxmlformats.org/officeDocument/2006/relationships/slide" Target="slides/slide32.xml"/><Relationship Id="rId12" Type="http://schemas.openxmlformats.org/officeDocument/2006/relationships/slide" Target="slides/slide38.xml"/><Relationship Id="rId2" Type="http://schemas.openxmlformats.org/officeDocument/2006/relationships/slide" Target="slides/slide4.xml"/><Relationship Id="rId1" Type="http://schemas.openxmlformats.org/officeDocument/2006/relationships/slide" Target="slides/slide3.xml"/><Relationship Id="rId6" Type="http://schemas.openxmlformats.org/officeDocument/2006/relationships/slide" Target="slides/slide18.xml"/><Relationship Id="rId11" Type="http://schemas.openxmlformats.org/officeDocument/2006/relationships/slide" Target="slides/slide36.xml"/><Relationship Id="rId5" Type="http://schemas.openxmlformats.org/officeDocument/2006/relationships/slide" Target="slides/slide16.xml"/><Relationship Id="rId10" Type="http://schemas.openxmlformats.org/officeDocument/2006/relationships/slide" Target="slides/slide35.xml"/><Relationship Id="rId4" Type="http://schemas.openxmlformats.org/officeDocument/2006/relationships/slide" Target="slides/slide12.xml"/><Relationship Id="rId9" Type="http://schemas.openxmlformats.org/officeDocument/2006/relationships/slide" Target="slides/slide34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A67D485-5CD5-40FB-836D-54CA4337B713}" type="doc">
      <dgm:prSet loTypeId="urn:microsoft.com/office/officeart/2009/layout/CirclePictureHierarchy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15709E59-8217-42BA-8222-5D41DD4E3EDB}">
      <dgm:prSet phldrT="[Text]"/>
      <dgm:spPr/>
      <dgm:t>
        <a:bodyPr/>
        <a:lstStyle/>
        <a:p>
          <a:r>
            <a:rPr lang="en-US" dirty="0" smtClean="0"/>
            <a:t>Circuit </a:t>
          </a:r>
          <a:r>
            <a:rPr lang="en-US" smtClean="0"/>
            <a:t>Document Root</a:t>
          </a:r>
          <a:endParaRPr lang="en-US" dirty="0"/>
        </a:p>
      </dgm:t>
    </dgm:pt>
    <dgm:pt modelId="{CF769C2C-05B5-43FA-90A6-A26BFF4A5E74}" type="parTrans" cxnId="{8052E74F-A203-4124-95D9-94996157A7F9}">
      <dgm:prSet/>
      <dgm:spPr/>
      <dgm:t>
        <a:bodyPr/>
        <a:lstStyle/>
        <a:p>
          <a:endParaRPr lang="en-US"/>
        </a:p>
      </dgm:t>
    </dgm:pt>
    <dgm:pt modelId="{2B08F69E-C943-4F17-9BBC-37CC93E052E6}" type="sibTrans" cxnId="{8052E74F-A203-4124-95D9-94996157A7F9}">
      <dgm:prSet/>
      <dgm:spPr/>
      <dgm:t>
        <a:bodyPr/>
        <a:lstStyle/>
        <a:p>
          <a:endParaRPr lang="en-US"/>
        </a:p>
      </dgm:t>
    </dgm:pt>
    <dgm:pt modelId="{4E722DE4-D5EC-48BA-BA8C-0CF8A5479D85}">
      <dgm:prSet phldrT="[Text]"/>
      <dgm:spPr/>
      <dgm:t>
        <a:bodyPr/>
        <a:lstStyle/>
        <a:p>
          <a:r>
            <a:rPr lang="en-US" smtClean="0"/>
            <a:t>Circuit Group</a:t>
          </a:r>
          <a:endParaRPr lang="en-US" dirty="0"/>
        </a:p>
      </dgm:t>
    </dgm:pt>
    <dgm:pt modelId="{4CD5FA73-2369-4047-9312-97D8E3E2D5F9}" type="parTrans" cxnId="{A7FE1567-0605-42C5-BB3C-C67052E35FFD}">
      <dgm:prSet/>
      <dgm:spPr/>
      <dgm:t>
        <a:bodyPr/>
        <a:lstStyle/>
        <a:p>
          <a:endParaRPr lang="en-US"/>
        </a:p>
      </dgm:t>
    </dgm:pt>
    <dgm:pt modelId="{B3E08F07-A67B-455F-A600-7C5715996614}" type="sibTrans" cxnId="{A7FE1567-0605-42C5-BB3C-C67052E35FFD}">
      <dgm:prSet/>
      <dgm:spPr/>
      <dgm:t>
        <a:bodyPr/>
        <a:lstStyle/>
        <a:p>
          <a:endParaRPr lang="en-US"/>
        </a:p>
      </dgm:t>
    </dgm:pt>
    <dgm:pt modelId="{9DCF5EF4-55FE-4F4E-9569-7ACE8E70B452}">
      <dgm:prSet phldrT="[Text]"/>
      <dgm:spPr/>
      <dgm:t>
        <a:bodyPr/>
        <a:lstStyle/>
        <a:p>
          <a:r>
            <a:rPr lang="en-US" dirty="0" smtClean="0"/>
            <a:t>Circuit Element</a:t>
          </a:r>
          <a:endParaRPr lang="en-US" dirty="0"/>
        </a:p>
      </dgm:t>
    </dgm:pt>
    <dgm:pt modelId="{DC53D05A-AD22-4877-9F5A-19F0ADC93B41}" type="parTrans" cxnId="{C2008AA8-718F-44AC-8EAC-C6CA349D8537}">
      <dgm:prSet/>
      <dgm:spPr/>
      <dgm:t>
        <a:bodyPr/>
        <a:lstStyle/>
        <a:p>
          <a:endParaRPr lang="en-US"/>
        </a:p>
      </dgm:t>
    </dgm:pt>
    <dgm:pt modelId="{4B17570A-CA83-48B6-8596-645750D6F406}" type="sibTrans" cxnId="{C2008AA8-718F-44AC-8EAC-C6CA349D8537}">
      <dgm:prSet/>
      <dgm:spPr/>
      <dgm:t>
        <a:bodyPr/>
        <a:lstStyle/>
        <a:p>
          <a:endParaRPr lang="en-US"/>
        </a:p>
      </dgm:t>
    </dgm:pt>
    <dgm:pt modelId="{C4736369-BDC0-4685-8CCC-CF9B5739BC5D}">
      <dgm:prSet phldrT="[Text]"/>
      <dgm:spPr/>
      <dgm:t>
        <a:bodyPr/>
        <a:lstStyle/>
        <a:p>
          <a:r>
            <a:rPr lang="en-US" dirty="0" smtClean="0"/>
            <a:t>Circuit Element</a:t>
          </a:r>
          <a:endParaRPr lang="en-US" dirty="0"/>
        </a:p>
      </dgm:t>
    </dgm:pt>
    <dgm:pt modelId="{22C64693-02A1-4441-B376-9B7D0924506D}" type="parTrans" cxnId="{8C5E0222-9171-47A9-B52F-2D7646489933}">
      <dgm:prSet/>
      <dgm:spPr/>
      <dgm:t>
        <a:bodyPr/>
        <a:lstStyle/>
        <a:p>
          <a:endParaRPr lang="en-US"/>
        </a:p>
      </dgm:t>
    </dgm:pt>
    <dgm:pt modelId="{9606FF00-0595-4C76-A5DE-9C32EF107F75}" type="sibTrans" cxnId="{8C5E0222-9171-47A9-B52F-2D7646489933}">
      <dgm:prSet/>
      <dgm:spPr/>
      <dgm:t>
        <a:bodyPr/>
        <a:lstStyle/>
        <a:p>
          <a:endParaRPr lang="en-US"/>
        </a:p>
      </dgm:t>
    </dgm:pt>
    <dgm:pt modelId="{B5D3AEE1-DB04-40A8-9D53-6AD2C7800108}">
      <dgm:prSet phldrT="[Text]"/>
      <dgm:spPr/>
      <dgm:t>
        <a:bodyPr/>
        <a:lstStyle/>
        <a:p>
          <a:r>
            <a:rPr lang="en-US" dirty="0" smtClean="0"/>
            <a:t>Circuit Group</a:t>
          </a:r>
          <a:endParaRPr lang="en-US" dirty="0"/>
        </a:p>
      </dgm:t>
    </dgm:pt>
    <dgm:pt modelId="{25610FE5-4899-4106-A86D-539CA07325F5}" type="parTrans" cxnId="{A4B83089-7D15-44DD-900D-1EC28C325AC7}">
      <dgm:prSet/>
      <dgm:spPr/>
      <dgm:t>
        <a:bodyPr/>
        <a:lstStyle/>
        <a:p>
          <a:endParaRPr lang="en-US"/>
        </a:p>
      </dgm:t>
    </dgm:pt>
    <dgm:pt modelId="{9B98BBF4-CC5E-4EB1-88C1-0FDDE7845E55}" type="sibTrans" cxnId="{A4B83089-7D15-44DD-900D-1EC28C325AC7}">
      <dgm:prSet/>
      <dgm:spPr/>
      <dgm:t>
        <a:bodyPr/>
        <a:lstStyle/>
        <a:p>
          <a:endParaRPr lang="en-US"/>
        </a:p>
      </dgm:t>
    </dgm:pt>
    <dgm:pt modelId="{93F5DAC5-B93B-4291-8B4D-47C475F765F0}">
      <dgm:prSet phldrT="[Text]"/>
      <dgm:spPr/>
      <dgm:t>
        <a:bodyPr/>
        <a:lstStyle/>
        <a:p>
          <a:r>
            <a:rPr lang="en-US" dirty="0" smtClean="0"/>
            <a:t>Circuit Element</a:t>
          </a:r>
          <a:endParaRPr lang="en-US" dirty="0"/>
        </a:p>
      </dgm:t>
    </dgm:pt>
    <dgm:pt modelId="{2C78D317-FF76-470E-871C-5A265B882308}" type="parTrans" cxnId="{7AC47E0A-944E-4298-BC8B-E578F7A5D544}">
      <dgm:prSet/>
      <dgm:spPr/>
      <dgm:t>
        <a:bodyPr/>
        <a:lstStyle/>
        <a:p>
          <a:endParaRPr lang="en-US"/>
        </a:p>
      </dgm:t>
    </dgm:pt>
    <dgm:pt modelId="{A7734A5D-6A8D-40E1-BED1-E565D2FF2A9D}" type="sibTrans" cxnId="{7AC47E0A-944E-4298-BC8B-E578F7A5D544}">
      <dgm:prSet/>
      <dgm:spPr/>
      <dgm:t>
        <a:bodyPr/>
        <a:lstStyle/>
        <a:p>
          <a:endParaRPr lang="en-US"/>
        </a:p>
      </dgm:t>
    </dgm:pt>
    <dgm:pt modelId="{6C830BC4-1CEF-40F5-B0B7-85B619AA3949}" type="pres">
      <dgm:prSet presAssocID="{FA67D485-5CD5-40FB-836D-54CA4337B713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6106EBBC-8E1F-4D81-9920-AF0C6BCE059A}" type="pres">
      <dgm:prSet presAssocID="{15709E59-8217-42BA-8222-5D41DD4E3EDB}" presName="hierRoot1" presStyleCnt="0"/>
      <dgm:spPr/>
    </dgm:pt>
    <dgm:pt modelId="{C4CF1A70-6088-4C79-9DC1-6EDC5D2FEA91}" type="pres">
      <dgm:prSet presAssocID="{15709E59-8217-42BA-8222-5D41DD4E3EDB}" presName="composite" presStyleCnt="0"/>
      <dgm:spPr/>
    </dgm:pt>
    <dgm:pt modelId="{34E7BFDA-E314-48EF-87AD-0A661C882FF9}" type="pres">
      <dgm:prSet presAssocID="{15709E59-8217-42BA-8222-5D41DD4E3EDB}" presName="image" presStyleLbl="node0" presStyleIdx="0" presStyleCnt="1" custLinFactNeighborX="-70669" custLinFactNeighborY="-3213"/>
      <dgm:spPr/>
    </dgm:pt>
    <dgm:pt modelId="{81F3F01D-32BE-46E8-B9F9-4DA58DAA66BB}" type="pres">
      <dgm:prSet presAssocID="{15709E59-8217-42BA-8222-5D41DD4E3EDB}" presName="text" presStyleLbl="revTx" presStyleIdx="0" presStyleCnt="6" custScaleX="185478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C02CCD9A-4E3E-443F-AA87-D0FAF689C8E8}" type="pres">
      <dgm:prSet presAssocID="{15709E59-8217-42BA-8222-5D41DD4E3EDB}" presName="hierChild2" presStyleCnt="0"/>
      <dgm:spPr/>
    </dgm:pt>
    <dgm:pt modelId="{12438D21-D305-4049-93C5-99CA4D340BA2}" type="pres">
      <dgm:prSet presAssocID="{4CD5FA73-2369-4047-9312-97D8E3E2D5F9}" presName="Name10" presStyleLbl="parChTrans1D2" presStyleIdx="0" presStyleCnt="2"/>
      <dgm:spPr/>
      <dgm:t>
        <a:bodyPr/>
        <a:lstStyle/>
        <a:p>
          <a:endParaRPr lang="en-US"/>
        </a:p>
      </dgm:t>
    </dgm:pt>
    <dgm:pt modelId="{D84203E8-5479-409C-B650-BEC49A9484A9}" type="pres">
      <dgm:prSet presAssocID="{4E722DE4-D5EC-48BA-BA8C-0CF8A5479D85}" presName="hierRoot2" presStyleCnt="0"/>
      <dgm:spPr/>
    </dgm:pt>
    <dgm:pt modelId="{CE83E382-06AD-44DF-8019-24226114EA7A}" type="pres">
      <dgm:prSet presAssocID="{4E722DE4-D5EC-48BA-BA8C-0CF8A5479D85}" presName="composite2" presStyleCnt="0"/>
      <dgm:spPr/>
    </dgm:pt>
    <dgm:pt modelId="{F46E858A-24D3-43D6-A654-841B0845C300}" type="pres">
      <dgm:prSet presAssocID="{4E722DE4-D5EC-48BA-BA8C-0CF8A5479D85}" presName="image2" presStyleLbl="node2" presStyleIdx="0" presStyleCnt="2"/>
      <dgm:spPr/>
    </dgm:pt>
    <dgm:pt modelId="{234096F2-ABB5-41CC-A7DF-5472C13B56B9}" type="pres">
      <dgm:prSet presAssocID="{4E722DE4-D5EC-48BA-BA8C-0CF8A5479D85}" presName="text2" presStyleLbl="revTx" presStyleIdx="1" presStyleCnt="6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09F4D879-CECA-4B9B-AF99-0F8E377F4431}" type="pres">
      <dgm:prSet presAssocID="{4E722DE4-D5EC-48BA-BA8C-0CF8A5479D85}" presName="hierChild3" presStyleCnt="0"/>
      <dgm:spPr/>
    </dgm:pt>
    <dgm:pt modelId="{57165C0A-996C-4E27-B7A4-B361A9FE9F89}" type="pres">
      <dgm:prSet presAssocID="{DC53D05A-AD22-4877-9F5A-19F0ADC93B41}" presName="Name17" presStyleLbl="parChTrans1D3" presStyleIdx="0" presStyleCnt="3"/>
      <dgm:spPr/>
      <dgm:t>
        <a:bodyPr/>
        <a:lstStyle/>
        <a:p>
          <a:endParaRPr lang="en-US"/>
        </a:p>
      </dgm:t>
    </dgm:pt>
    <dgm:pt modelId="{A74BB6C0-1329-42CA-B403-B367F0853E10}" type="pres">
      <dgm:prSet presAssocID="{9DCF5EF4-55FE-4F4E-9569-7ACE8E70B452}" presName="hierRoot3" presStyleCnt="0"/>
      <dgm:spPr/>
    </dgm:pt>
    <dgm:pt modelId="{6D0EE7A2-5D10-45DA-BEE4-83E0E2AE9EDA}" type="pres">
      <dgm:prSet presAssocID="{9DCF5EF4-55FE-4F4E-9569-7ACE8E70B452}" presName="composite3" presStyleCnt="0"/>
      <dgm:spPr/>
    </dgm:pt>
    <dgm:pt modelId="{CABADC75-F35F-405B-9FDA-A296B2DACD9E}" type="pres">
      <dgm:prSet presAssocID="{9DCF5EF4-55FE-4F4E-9569-7ACE8E70B452}" presName="image3" presStyleLbl="node3" presStyleIdx="0" presStyleCnt="3"/>
      <dgm:spPr/>
    </dgm:pt>
    <dgm:pt modelId="{8FA91E70-700D-418F-BA18-CEC55E0C7696}" type="pres">
      <dgm:prSet presAssocID="{9DCF5EF4-55FE-4F4E-9569-7ACE8E70B452}" presName="text3" presStyleLbl="revTx" presStyleIdx="2" presStyleCnt="6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BC993EA4-1A8A-46DC-A8EE-861CF946FA43}" type="pres">
      <dgm:prSet presAssocID="{9DCF5EF4-55FE-4F4E-9569-7ACE8E70B452}" presName="hierChild4" presStyleCnt="0"/>
      <dgm:spPr/>
    </dgm:pt>
    <dgm:pt modelId="{7C577CB2-0C6D-422E-AD39-A378E6F43721}" type="pres">
      <dgm:prSet presAssocID="{22C64693-02A1-4441-B376-9B7D0924506D}" presName="Name17" presStyleLbl="parChTrans1D3" presStyleIdx="1" presStyleCnt="3"/>
      <dgm:spPr/>
      <dgm:t>
        <a:bodyPr/>
        <a:lstStyle/>
        <a:p>
          <a:endParaRPr lang="en-US"/>
        </a:p>
      </dgm:t>
    </dgm:pt>
    <dgm:pt modelId="{D1E9AA51-3A69-4FC6-AD6D-B08E3BA39DE6}" type="pres">
      <dgm:prSet presAssocID="{C4736369-BDC0-4685-8CCC-CF9B5739BC5D}" presName="hierRoot3" presStyleCnt="0"/>
      <dgm:spPr/>
    </dgm:pt>
    <dgm:pt modelId="{71D9043A-ABB2-479B-9AD4-B956772AF56F}" type="pres">
      <dgm:prSet presAssocID="{C4736369-BDC0-4685-8CCC-CF9B5739BC5D}" presName="composite3" presStyleCnt="0"/>
      <dgm:spPr/>
    </dgm:pt>
    <dgm:pt modelId="{2EA00040-112F-4BA7-8DE4-3A5EF8AFB587}" type="pres">
      <dgm:prSet presAssocID="{C4736369-BDC0-4685-8CCC-CF9B5739BC5D}" presName="image3" presStyleLbl="node3" presStyleIdx="1" presStyleCnt="3"/>
      <dgm:spPr/>
    </dgm:pt>
    <dgm:pt modelId="{0C6C58DD-52ED-416B-86B1-9BAA6419AD4A}" type="pres">
      <dgm:prSet presAssocID="{C4736369-BDC0-4685-8CCC-CF9B5739BC5D}" presName="text3" presStyleLbl="revTx" presStyleIdx="3" presStyleCnt="6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CD7EBD11-02A4-49BA-8B6A-1EB410D2DB70}" type="pres">
      <dgm:prSet presAssocID="{C4736369-BDC0-4685-8CCC-CF9B5739BC5D}" presName="hierChild4" presStyleCnt="0"/>
      <dgm:spPr/>
    </dgm:pt>
    <dgm:pt modelId="{BE5B64C7-E71F-4857-AD5E-72C2475075CA}" type="pres">
      <dgm:prSet presAssocID="{25610FE5-4899-4106-A86D-539CA07325F5}" presName="Name10" presStyleLbl="parChTrans1D2" presStyleIdx="1" presStyleCnt="2"/>
      <dgm:spPr/>
      <dgm:t>
        <a:bodyPr/>
        <a:lstStyle/>
        <a:p>
          <a:endParaRPr lang="en-US"/>
        </a:p>
      </dgm:t>
    </dgm:pt>
    <dgm:pt modelId="{97D76D4D-EC3E-4C1D-8FBD-B4536C00B885}" type="pres">
      <dgm:prSet presAssocID="{B5D3AEE1-DB04-40A8-9D53-6AD2C7800108}" presName="hierRoot2" presStyleCnt="0"/>
      <dgm:spPr/>
    </dgm:pt>
    <dgm:pt modelId="{70983604-19D9-4A9E-8FC7-9A75C402B413}" type="pres">
      <dgm:prSet presAssocID="{B5D3AEE1-DB04-40A8-9D53-6AD2C7800108}" presName="composite2" presStyleCnt="0"/>
      <dgm:spPr/>
    </dgm:pt>
    <dgm:pt modelId="{F62E7C07-60DD-449E-97DB-22427A9A2E68}" type="pres">
      <dgm:prSet presAssocID="{B5D3AEE1-DB04-40A8-9D53-6AD2C7800108}" presName="image2" presStyleLbl="node2" presStyleIdx="1" presStyleCnt="2"/>
      <dgm:spPr/>
    </dgm:pt>
    <dgm:pt modelId="{131B8A03-DC92-4FF7-8C4B-0C868E2DC850}" type="pres">
      <dgm:prSet presAssocID="{B5D3AEE1-DB04-40A8-9D53-6AD2C7800108}" presName="text2" presStyleLbl="revTx" presStyleIdx="4" presStyleCnt="6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63D6119E-CA37-4085-99C2-A1ACDEAF118F}" type="pres">
      <dgm:prSet presAssocID="{B5D3AEE1-DB04-40A8-9D53-6AD2C7800108}" presName="hierChild3" presStyleCnt="0"/>
      <dgm:spPr/>
    </dgm:pt>
    <dgm:pt modelId="{780D7B13-C9FA-4259-AE0D-6DD8283D2DEE}" type="pres">
      <dgm:prSet presAssocID="{2C78D317-FF76-470E-871C-5A265B882308}" presName="Name17" presStyleLbl="parChTrans1D3" presStyleIdx="2" presStyleCnt="3"/>
      <dgm:spPr/>
      <dgm:t>
        <a:bodyPr/>
        <a:lstStyle/>
        <a:p>
          <a:endParaRPr lang="en-US"/>
        </a:p>
      </dgm:t>
    </dgm:pt>
    <dgm:pt modelId="{2FCFFEA5-2C61-4FC8-BDFA-539AC1BBC6CD}" type="pres">
      <dgm:prSet presAssocID="{93F5DAC5-B93B-4291-8B4D-47C475F765F0}" presName="hierRoot3" presStyleCnt="0"/>
      <dgm:spPr/>
    </dgm:pt>
    <dgm:pt modelId="{1EAFE73D-9124-4833-8146-B0EB0FBA0298}" type="pres">
      <dgm:prSet presAssocID="{93F5DAC5-B93B-4291-8B4D-47C475F765F0}" presName="composite3" presStyleCnt="0"/>
      <dgm:spPr/>
    </dgm:pt>
    <dgm:pt modelId="{AF9B5351-AC09-4598-A073-5FFB5B96E450}" type="pres">
      <dgm:prSet presAssocID="{93F5DAC5-B93B-4291-8B4D-47C475F765F0}" presName="image3" presStyleLbl="node3" presStyleIdx="2" presStyleCnt="3"/>
      <dgm:spPr/>
    </dgm:pt>
    <dgm:pt modelId="{C446B607-7A23-44DD-A23C-993B62784377}" type="pres">
      <dgm:prSet presAssocID="{93F5DAC5-B93B-4291-8B4D-47C475F765F0}" presName="text3" presStyleLbl="revTx" presStyleIdx="5" presStyleCnt="6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E796647A-96D9-4805-9A39-7DC78E9E509B}" type="pres">
      <dgm:prSet presAssocID="{93F5DAC5-B93B-4291-8B4D-47C475F765F0}" presName="hierChild4" presStyleCnt="0"/>
      <dgm:spPr/>
    </dgm:pt>
  </dgm:ptLst>
  <dgm:cxnLst>
    <dgm:cxn modelId="{C5E89972-32FF-4415-9090-98BBB0F4027D}" type="presOf" srcId="{B5D3AEE1-DB04-40A8-9D53-6AD2C7800108}" destId="{131B8A03-DC92-4FF7-8C4B-0C868E2DC850}" srcOrd="0" destOrd="0" presId="urn:microsoft.com/office/officeart/2009/layout/CirclePictureHierarchy"/>
    <dgm:cxn modelId="{8C5E0222-9171-47A9-B52F-2D7646489933}" srcId="{4E722DE4-D5EC-48BA-BA8C-0CF8A5479D85}" destId="{C4736369-BDC0-4685-8CCC-CF9B5739BC5D}" srcOrd="1" destOrd="0" parTransId="{22C64693-02A1-4441-B376-9B7D0924506D}" sibTransId="{9606FF00-0595-4C76-A5DE-9C32EF107F75}"/>
    <dgm:cxn modelId="{8052E74F-A203-4124-95D9-94996157A7F9}" srcId="{FA67D485-5CD5-40FB-836D-54CA4337B713}" destId="{15709E59-8217-42BA-8222-5D41DD4E3EDB}" srcOrd="0" destOrd="0" parTransId="{CF769C2C-05B5-43FA-90A6-A26BFF4A5E74}" sibTransId="{2B08F69E-C943-4F17-9BBC-37CC93E052E6}"/>
    <dgm:cxn modelId="{13E58137-1FBA-4168-BB08-B54F7ED70A14}" type="presOf" srcId="{DC53D05A-AD22-4877-9F5A-19F0ADC93B41}" destId="{57165C0A-996C-4E27-B7A4-B361A9FE9F89}" srcOrd="0" destOrd="0" presId="urn:microsoft.com/office/officeart/2009/layout/CirclePictureHierarchy"/>
    <dgm:cxn modelId="{91016AAE-9BA0-46EA-98E8-3EFBF6786C29}" type="presOf" srcId="{4E722DE4-D5EC-48BA-BA8C-0CF8A5479D85}" destId="{234096F2-ABB5-41CC-A7DF-5472C13B56B9}" srcOrd="0" destOrd="0" presId="urn:microsoft.com/office/officeart/2009/layout/CirclePictureHierarchy"/>
    <dgm:cxn modelId="{7331E906-8B5C-4D47-AF5B-EC5C87C2D1EB}" type="presOf" srcId="{4CD5FA73-2369-4047-9312-97D8E3E2D5F9}" destId="{12438D21-D305-4049-93C5-99CA4D340BA2}" srcOrd="0" destOrd="0" presId="urn:microsoft.com/office/officeart/2009/layout/CirclePictureHierarchy"/>
    <dgm:cxn modelId="{AA018800-DB31-4142-8F78-5EA5D314A9E0}" type="presOf" srcId="{22C64693-02A1-4441-B376-9B7D0924506D}" destId="{7C577CB2-0C6D-422E-AD39-A378E6F43721}" srcOrd="0" destOrd="0" presId="urn:microsoft.com/office/officeart/2009/layout/CirclePictureHierarchy"/>
    <dgm:cxn modelId="{A7FE1567-0605-42C5-BB3C-C67052E35FFD}" srcId="{15709E59-8217-42BA-8222-5D41DD4E3EDB}" destId="{4E722DE4-D5EC-48BA-BA8C-0CF8A5479D85}" srcOrd="0" destOrd="0" parTransId="{4CD5FA73-2369-4047-9312-97D8E3E2D5F9}" sibTransId="{B3E08F07-A67B-455F-A600-7C5715996614}"/>
    <dgm:cxn modelId="{7AC47E0A-944E-4298-BC8B-E578F7A5D544}" srcId="{B5D3AEE1-DB04-40A8-9D53-6AD2C7800108}" destId="{93F5DAC5-B93B-4291-8B4D-47C475F765F0}" srcOrd="0" destOrd="0" parTransId="{2C78D317-FF76-470E-871C-5A265B882308}" sibTransId="{A7734A5D-6A8D-40E1-BED1-E565D2FF2A9D}"/>
    <dgm:cxn modelId="{C2008AA8-718F-44AC-8EAC-C6CA349D8537}" srcId="{4E722DE4-D5EC-48BA-BA8C-0CF8A5479D85}" destId="{9DCF5EF4-55FE-4F4E-9569-7ACE8E70B452}" srcOrd="0" destOrd="0" parTransId="{DC53D05A-AD22-4877-9F5A-19F0ADC93B41}" sibTransId="{4B17570A-CA83-48B6-8596-645750D6F406}"/>
    <dgm:cxn modelId="{2E1DDEE3-0853-4478-9575-74BCB00A38A1}" type="presOf" srcId="{C4736369-BDC0-4685-8CCC-CF9B5739BC5D}" destId="{0C6C58DD-52ED-416B-86B1-9BAA6419AD4A}" srcOrd="0" destOrd="0" presId="urn:microsoft.com/office/officeart/2009/layout/CirclePictureHierarchy"/>
    <dgm:cxn modelId="{50A74C9D-9D31-4EC0-B803-8CFBB5B92A6B}" type="presOf" srcId="{9DCF5EF4-55FE-4F4E-9569-7ACE8E70B452}" destId="{8FA91E70-700D-418F-BA18-CEC55E0C7696}" srcOrd="0" destOrd="0" presId="urn:microsoft.com/office/officeart/2009/layout/CirclePictureHierarchy"/>
    <dgm:cxn modelId="{DF6CE24F-54DE-4992-9023-0E7864887BE1}" type="presOf" srcId="{15709E59-8217-42BA-8222-5D41DD4E3EDB}" destId="{81F3F01D-32BE-46E8-B9F9-4DA58DAA66BB}" srcOrd="0" destOrd="0" presId="urn:microsoft.com/office/officeart/2009/layout/CirclePictureHierarchy"/>
    <dgm:cxn modelId="{A4B83089-7D15-44DD-900D-1EC28C325AC7}" srcId="{15709E59-8217-42BA-8222-5D41DD4E3EDB}" destId="{B5D3AEE1-DB04-40A8-9D53-6AD2C7800108}" srcOrd="1" destOrd="0" parTransId="{25610FE5-4899-4106-A86D-539CA07325F5}" sibTransId="{9B98BBF4-CC5E-4EB1-88C1-0FDDE7845E55}"/>
    <dgm:cxn modelId="{DF1A1653-FED3-4EB1-8B9A-4AFE8DA2B094}" type="presOf" srcId="{2C78D317-FF76-470E-871C-5A265B882308}" destId="{780D7B13-C9FA-4259-AE0D-6DD8283D2DEE}" srcOrd="0" destOrd="0" presId="urn:microsoft.com/office/officeart/2009/layout/CirclePictureHierarchy"/>
    <dgm:cxn modelId="{02247580-F440-4771-9FE0-7EC2CEB7B137}" type="presOf" srcId="{FA67D485-5CD5-40FB-836D-54CA4337B713}" destId="{6C830BC4-1CEF-40F5-B0B7-85B619AA3949}" srcOrd="0" destOrd="0" presId="urn:microsoft.com/office/officeart/2009/layout/CirclePictureHierarchy"/>
    <dgm:cxn modelId="{E65F28C7-6D28-44AC-A64B-DF65733D0D1A}" type="presOf" srcId="{25610FE5-4899-4106-A86D-539CA07325F5}" destId="{BE5B64C7-E71F-4857-AD5E-72C2475075CA}" srcOrd="0" destOrd="0" presId="urn:microsoft.com/office/officeart/2009/layout/CirclePictureHierarchy"/>
    <dgm:cxn modelId="{75E0A08D-4096-431C-98C1-84080AFAFC8E}" type="presOf" srcId="{93F5DAC5-B93B-4291-8B4D-47C475F765F0}" destId="{C446B607-7A23-44DD-A23C-993B62784377}" srcOrd="0" destOrd="0" presId="urn:microsoft.com/office/officeart/2009/layout/CirclePictureHierarchy"/>
    <dgm:cxn modelId="{5EFBBF50-A42B-4E31-82D9-A1FEC67F61DF}" type="presParOf" srcId="{6C830BC4-1CEF-40F5-B0B7-85B619AA3949}" destId="{6106EBBC-8E1F-4D81-9920-AF0C6BCE059A}" srcOrd="0" destOrd="0" presId="urn:microsoft.com/office/officeart/2009/layout/CirclePictureHierarchy"/>
    <dgm:cxn modelId="{E8425521-8A6B-486A-99DF-857756636D6B}" type="presParOf" srcId="{6106EBBC-8E1F-4D81-9920-AF0C6BCE059A}" destId="{C4CF1A70-6088-4C79-9DC1-6EDC5D2FEA91}" srcOrd="0" destOrd="0" presId="urn:microsoft.com/office/officeart/2009/layout/CirclePictureHierarchy"/>
    <dgm:cxn modelId="{F32F0AE6-A774-4E18-9CC8-AF0183E7E55F}" type="presParOf" srcId="{C4CF1A70-6088-4C79-9DC1-6EDC5D2FEA91}" destId="{34E7BFDA-E314-48EF-87AD-0A661C882FF9}" srcOrd="0" destOrd="0" presId="urn:microsoft.com/office/officeart/2009/layout/CirclePictureHierarchy"/>
    <dgm:cxn modelId="{14388A0D-6136-493A-805F-4512080C38C6}" type="presParOf" srcId="{C4CF1A70-6088-4C79-9DC1-6EDC5D2FEA91}" destId="{81F3F01D-32BE-46E8-B9F9-4DA58DAA66BB}" srcOrd="1" destOrd="0" presId="urn:microsoft.com/office/officeart/2009/layout/CirclePictureHierarchy"/>
    <dgm:cxn modelId="{D93BE38D-6894-44BF-AA51-7490EF4CEC36}" type="presParOf" srcId="{6106EBBC-8E1F-4D81-9920-AF0C6BCE059A}" destId="{C02CCD9A-4E3E-443F-AA87-D0FAF689C8E8}" srcOrd="1" destOrd="0" presId="urn:microsoft.com/office/officeart/2009/layout/CirclePictureHierarchy"/>
    <dgm:cxn modelId="{78A927CD-4A25-462E-8A46-8CC773DCA719}" type="presParOf" srcId="{C02CCD9A-4E3E-443F-AA87-D0FAF689C8E8}" destId="{12438D21-D305-4049-93C5-99CA4D340BA2}" srcOrd="0" destOrd="0" presId="urn:microsoft.com/office/officeart/2009/layout/CirclePictureHierarchy"/>
    <dgm:cxn modelId="{3AE01F86-00AE-4F89-B518-164E32D3707D}" type="presParOf" srcId="{C02CCD9A-4E3E-443F-AA87-D0FAF689C8E8}" destId="{D84203E8-5479-409C-B650-BEC49A9484A9}" srcOrd="1" destOrd="0" presId="urn:microsoft.com/office/officeart/2009/layout/CirclePictureHierarchy"/>
    <dgm:cxn modelId="{110152C8-7CA6-4BC3-A886-4E6D6DA43DE5}" type="presParOf" srcId="{D84203E8-5479-409C-B650-BEC49A9484A9}" destId="{CE83E382-06AD-44DF-8019-24226114EA7A}" srcOrd="0" destOrd="0" presId="urn:microsoft.com/office/officeart/2009/layout/CirclePictureHierarchy"/>
    <dgm:cxn modelId="{95D37E5C-CD78-494B-8532-A2A63F557DC0}" type="presParOf" srcId="{CE83E382-06AD-44DF-8019-24226114EA7A}" destId="{F46E858A-24D3-43D6-A654-841B0845C300}" srcOrd="0" destOrd="0" presId="urn:microsoft.com/office/officeart/2009/layout/CirclePictureHierarchy"/>
    <dgm:cxn modelId="{243877F9-33AF-4E3B-A55E-EAFE3890D240}" type="presParOf" srcId="{CE83E382-06AD-44DF-8019-24226114EA7A}" destId="{234096F2-ABB5-41CC-A7DF-5472C13B56B9}" srcOrd="1" destOrd="0" presId="urn:microsoft.com/office/officeart/2009/layout/CirclePictureHierarchy"/>
    <dgm:cxn modelId="{C44A81A4-A9C2-4AB9-9F76-481DFECC331D}" type="presParOf" srcId="{D84203E8-5479-409C-B650-BEC49A9484A9}" destId="{09F4D879-CECA-4B9B-AF99-0F8E377F4431}" srcOrd="1" destOrd="0" presId="urn:microsoft.com/office/officeart/2009/layout/CirclePictureHierarchy"/>
    <dgm:cxn modelId="{FA5FBB82-26A5-40D0-B253-37621C8E0158}" type="presParOf" srcId="{09F4D879-CECA-4B9B-AF99-0F8E377F4431}" destId="{57165C0A-996C-4E27-B7A4-B361A9FE9F89}" srcOrd="0" destOrd="0" presId="urn:microsoft.com/office/officeart/2009/layout/CirclePictureHierarchy"/>
    <dgm:cxn modelId="{6D460A81-A6D5-4E11-A0D6-4960948B5729}" type="presParOf" srcId="{09F4D879-CECA-4B9B-AF99-0F8E377F4431}" destId="{A74BB6C0-1329-42CA-B403-B367F0853E10}" srcOrd="1" destOrd="0" presId="urn:microsoft.com/office/officeart/2009/layout/CirclePictureHierarchy"/>
    <dgm:cxn modelId="{3EFE659A-BAAD-406C-990C-6D1514A2ACFD}" type="presParOf" srcId="{A74BB6C0-1329-42CA-B403-B367F0853E10}" destId="{6D0EE7A2-5D10-45DA-BEE4-83E0E2AE9EDA}" srcOrd="0" destOrd="0" presId="urn:microsoft.com/office/officeart/2009/layout/CirclePictureHierarchy"/>
    <dgm:cxn modelId="{1C695A68-5459-4E51-A96D-D58850F634F1}" type="presParOf" srcId="{6D0EE7A2-5D10-45DA-BEE4-83E0E2AE9EDA}" destId="{CABADC75-F35F-405B-9FDA-A296B2DACD9E}" srcOrd="0" destOrd="0" presId="urn:microsoft.com/office/officeart/2009/layout/CirclePictureHierarchy"/>
    <dgm:cxn modelId="{6FBDC411-9AEE-4B7D-823D-12A2E1443039}" type="presParOf" srcId="{6D0EE7A2-5D10-45DA-BEE4-83E0E2AE9EDA}" destId="{8FA91E70-700D-418F-BA18-CEC55E0C7696}" srcOrd="1" destOrd="0" presId="urn:microsoft.com/office/officeart/2009/layout/CirclePictureHierarchy"/>
    <dgm:cxn modelId="{019A14D8-D404-4765-90FC-B8F5EED9FB09}" type="presParOf" srcId="{A74BB6C0-1329-42CA-B403-B367F0853E10}" destId="{BC993EA4-1A8A-46DC-A8EE-861CF946FA43}" srcOrd="1" destOrd="0" presId="urn:microsoft.com/office/officeart/2009/layout/CirclePictureHierarchy"/>
    <dgm:cxn modelId="{C9B3AA4C-1111-4CE0-82F3-C0A8C208A175}" type="presParOf" srcId="{09F4D879-CECA-4B9B-AF99-0F8E377F4431}" destId="{7C577CB2-0C6D-422E-AD39-A378E6F43721}" srcOrd="2" destOrd="0" presId="urn:microsoft.com/office/officeart/2009/layout/CirclePictureHierarchy"/>
    <dgm:cxn modelId="{775DE36F-6149-4707-BD2E-8605B64EF7DC}" type="presParOf" srcId="{09F4D879-CECA-4B9B-AF99-0F8E377F4431}" destId="{D1E9AA51-3A69-4FC6-AD6D-B08E3BA39DE6}" srcOrd="3" destOrd="0" presId="urn:microsoft.com/office/officeart/2009/layout/CirclePictureHierarchy"/>
    <dgm:cxn modelId="{E79A133C-3CF7-47B9-867B-28E59CDEB70E}" type="presParOf" srcId="{D1E9AA51-3A69-4FC6-AD6D-B08E3BA39DE6}" destId="{71D9043A-ABB2-479B-9AD4-B956772AF56F}" srcOrd="0" destOrd="0" presId="urn:microsoft.com/office/officeart/2009/layout/CirclePictureHierarchy"/>
    <dgm:cxn modelId="{3DFF1FE0-546E-4178-962E-DE0915478D7A}" type="presParOf" srcId="{71D9043A-ABB2-479B-9AD4-B956772AF56F}" destId="{2EA00040-112F-4BA7-8DE4-3A5EF8AFB587}" srcOrd="0" destOrd="0" presId="urn:microsoft.com/office/officeart/2009/layout/CirclePictureHierarchy"/>
    <dgm:cxn modelId="{5D15B83D-A416-4619-9E3C-74C95E29D8AE}" type="presParOf" srcId="{71D9043A-ABB2-479B-9AD4-B956772AF56F}" destId="{0C6C58DD-52ED-416B-86B1-9BAA6419AD4A}" srcOrd="1" destOrd="0" presId="urn:microsoft.com/office/officeart/2009/layout/CirclePictureHierarchy"/>
    <dgm:cxn modelId="{17664747-7FF9-4203-AB82-1893256F57BB}" type="presParOf" srcId="{D1E9AA51-3A69-4FC6-AD6D-B08E3BA39DE6}" destId="{CD7EBD11-02A4-49BA-8B6A-1EB410D2DB70}" srcOrd="1" destOrd="0" presId="urn:microsoft.com/office/officeart/2009/layout/CirclePictureHierarchy"/>
    <dgm:cxn modelId="{38C7A1E9-F088-41B1-863E-0C957A1BD0F1}" type="presParOf" srcId="{C02CCD9A-4E3E-443F-AA87-D0FAF689C8E8}" destId="{BE5B64C7-E71F-4857-AD5E-72C2475075CA}" srcOrd="2" destOrd="0" presId="urn:microsoft.com/office/officeart/2009/layout/CirclePictureHierarchy"/>
    <dgm:cxn modelId="{D66D4F5A-2524-4978-87AA-F9717E85DCB0}" type="presParOf" srcId="{C02CCD9A-4E3E-443F-AA87-D0FAF689C8E8}" destId="{97D76D4D-EC3E-4C1D-8FBD-B4536C00B885}" srcOrd="3" destOrd="0" presId="urn:microsoft.com/office/officeart/2009/layout/CirclePictureHierarchy"/>
    <dgm:cxn modelId="{5D2FDB67-FC41-431B-961A-6A527C106B7F}" type="presParOf" srcId="{97D76D4D-EC3E-4C1D-8FBD-B4536C00B885}" destId="{70983604-19D9-4A9E-8FC7-9A75C402B413}" srcOrd="0" destOrd="0" presId="urn:microsoft.com/office/officeart/2009/layout/CirclePictureHierarchy"/>
    <dgm:cxn modelId="{F0C8FAC1-C917-49AD-92B7-E6C130EAEA47}" type="presParOf" srcId="{70983604-19D9-4A9E-8FC7-9A75C402B413}" destId="{F62E7C07-60DD-449E-97DB-22427A9A2E68}" srcOrd="0" destOrd="0" presId="urn:microsoft.com/office/officeart/2009/layout/CirclePictureHierarchy"/>
    <dgm:cxn modelId="{3AC14840-F8B6-441F-9E10-59928661B20C}" type="presParOf" srcId="{70983604-19D9-4A9E-8FC7-9A75C402B413}" destId="{131B8A03-DC92-4FF7-8C4B-0C868E2DC850}" srcOrd="1" destOrd="0" presId="urn:microsoft.com/office/officeart/2009/layout/CirclePictureHierarchy"/>
    <dgm:cxn modelId="{41D1AC3D-40EB-4679-9EC5-EA3F00C28485}" type="presParOf" srcId="{97D76D4D-EC3E-4C1D-8FBD-B4536C00B885}" destId="{63D6119E-CA37-4085-99C2-A1ACDEAF118F}" srcOrd="1" destOrd="0" presId="urn:microsoft.com/office/officeart/2009/layout/CirclePictureHierarchy"/>
    <dgm:cxn modelId="{36934D2F-3C3D-45B8-A03D-2859E15B7754}" type="presParOf" srcId="{63D6119E-CA37-4085-99C2-A1ACDEAF118F}" destId="{780D7B13-C9FA-4259-AE0D-6DD8283D2DEE}" srcOrd="0" destOrd="0" presId="urn:microsoft.com/office/officeart/2009/layout/CirclePictureHierarchy"/>
    <dgm:cxn modelId="{60E6EDC1-A193-470F-9820-4BB5379FB711}" type="presParOf" srcId="{63D6119E-CA37-4085-99C2-A1ACDEAF118F}" destId="{2FCFFEA5-2C61-4FC8-BDFA-539AC1BBC6CD}" srcOrd="1" destOrd="0" presId="urn:microsoft.com/office/officeart/2009/layout/CirclePictureHierarchy"/>
    <dgm:cxn modelId="{D62554CD-3771-4AEC-AC7C-82CF238B5F55}" type="presParOf" srcId="{2FCFFEA5-2C61-4FC8-BDFA-539AC1BBC6CD}" destId="{1EAFE73D-9124-4833-8146-B0EB0FBA0298}" srcOrd="0" destOrd="0" presId="urn:microsoft.com/office/officeart/2009/layout/CirclePictureHierarchy"/>
    <dgm:cxn modelId="{A24FFF13-8302-4FF1-B948-0B5418D598E1}" type="presParOf" srcId="{1EAFE73D-9124-4833-8146-B0EB0FBA0298}" destId="{AF9B5351-AC09-4598-A073-5FFB5B96E450}" srcOrd="0" destOrd="0" presId="urn:microsoft.com/office/officeart/2009/layout/CirclePictureHierarchy"/>
    <dgm:cxn modelId="{247EF878-6920-4242-88DB-B0AEEDD10767}" type="presParOf" srcId="{1EAFE73D-9124-4833-8146-B0EB0FBA0298}" destId="{C446B607-7A23-44DD-A23C-993B62784377}" srcOrd="1" destOrd="0" presId="urn:microsoft.com/office/officeart/2009/layout/CirclePictureHierarchy"/>
    <dgm:cxn modelId="{9715AD57-3B65-463A-A6C2-BD0DFFF7721A}" type="presParOf" srcId="{2FCFFEA5-2C61-4FC8-BDFA-539AC1BBC6CD}" destId="{E796647A-96D9-4805-9A39-7DC78E9E509B}" srcOrd="1" destOrd="0" presId="urn:microsoft.com/office/officeart/2009/layout/CirclePictureHierarchy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A67D485-5CD5-40FB-836D-54CA4337B713}" type="doc">
      <dgm:prSet loTypeId="urn:microsoft.com/office/officeart/2009/layout/CirclePictureHierarchy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15709E59-8217-42BA-8222-5D41DD4E3EDB}">
      <dgm:prSet phldrT="[Text]"/>
      <dgm:spPr/>
      <dgm:t>
        <a:bodyPr/>
        <a:lstStyle/>
        <a:p>
          <a:r>
            <a:rPr lang="en-US" dirty="0" smtClean="0"/>
            <a:t>Root </a:t>
          </a:r>
          <a:r>
            <a:rPr lang="en-US" dirty="0" err="1" smtClean="0"/>
            <a:t>DomNode</a:t>
          </a:r>
          <a:endParaRPr lang="en-US" dirty="0"/>
        </a:p>
      </dgm:t>
    </dgm:pt>
    <dgm:pt modelId="{CF769C2C-05B5-43FA-90A6-A26BFF4A5E74}" type="parTrans" cxnId="{8052E74F-A203-4124-95D9-94996157A7F9}">
      <dgm:prSet/>
      <dgm:spPr/>
      <dgm:t>
        <a:bodyPr/>
        <a:lstStyle/>
        <a:p>
          <a:endParaRPr lang="en-US"/>
        </a:p>
      </dgm:t>
    </dgm:pt>
    <dgm:pt modelId="{2B08F69E-C943-4F17-9BBC-37CC93E052E6}" type="sibTrans" cxnId="{8052E74F-A203-4124-95D9-94996157A7F9}">
      <dgm:prSet/>
      <dgm:spPr/>
      <dgm:t>
        <a:bodyPr/>
        <a:lstStyle/>
        <a:p>
          <a:endParaRPr lang="en-US"/>
        </a:p>
      </dgm:t>
    </dgm:pt>
    <dgm:pt modelId="{4E722DE4-D5EC-48BA-BA8C-0CF8A5479D85}">
      <dgm:prSet phldrT="[Text]"/>
      <dgm:spPr/>
      <dgm:t>
        <a:bodyPr/>
        <a:lstStyle/>
        <a:p>
          <a:r>
            <a:rPr lang="en-US" dirty="0" smtClean="0"/>
            <a:t>Circuit Group </a:t>
          </a:r>
          <a:r>
            <a:rPr lang="en-US" dirty="0" err="1" smtClean="0"/>
            <a:t>DomNode</a:t>
          </a:r>
          <a:endParaRPr lang="en-US" dirty="0"/>
        </a:p>
      </dgm:t>
    </dgm:pt>
    <dgm:pt modelId="{4CD5FA73-2369-4047-9312-97D8E3E2D5F9}" type="parTrans" cxnId="{A7FE1567-0605-42C5-BB3C-C67052E35FFD}">
      <dgm:prSet/>
      <dgm:spPr/>
      <dgm:t>
        <a:bodyPr/>
        <a:lstStyle/>
        <a:p>
          <a:endParaRPr lang="en-US"/>
        </a:p>
      </dgm:t>
    </dgm:pt>
    <dgm:pt modelId="{B3E08F07-A67B-455F-A600-7C5715996614}" type="sibTrans" cxnId="{A7FE1567-0605-42C5-BB3C-C67052E35FFD}">
      <dgm:prSet/>
      <dgm:spPr/>
      <dgm:t>
        <a:bodyPr/>
        <a:lstStyle/>
        <a:p>
          <a:endParaRPr lang="en-US"/>
        </a:p>
      </dgm:t>
    </dgm:pt>
    <dgm:pt modelId="{9DCF5EF4-55FE-4F4E-9569-7ACE8E70B452}">
      <dgm:prSet phldrT="[Text]"/>
      <dgm:spPr/>
      <dgm:t>
        <a:bodyPr/>
        <a:lstStyle/>
        <a:p>
          <a:r>
            <a:rPr lang="en-US" dirty="0" smtClean="0"/>
            <a:t>Circuit Element </a:t>
          </a:r>
          <a:r>
            <a:rPr lang="en-US" dirty="0" err="1" smtClean="0"/>
            <a:t>DomNode</a:t>
          </a:r>
          <a:endParaRPr lang="en-US" dirty="0"/>
        </a:p>
      </dgm:t>
    </dgm:pt>
    <dgm:pt modelId="{DC53D05A-AD22-4877-9F5A-19F0ADC93B41}" type="parTrans" cxnId="{C2008AA8-718F-44AC-8EAC-C6CA349D8537}">
      <dgm:prSet/>
      <dgm:spPr/>
      <dgm:t>
        <a:bodyPr/>
        <a:lstStyle/>
        <a:p>
          <a:endParaRPr lang="en-US"/>
        </a:p>
      </dgm:t>
    </dgm:pt>
    <dgm:pt modelId="{4B17570A-CA83-48B6-8596-645750D6F406}" type="sibTrans" cxnId="{C2008AA8-718F-44AC-8EAC-C6CA349D8537}">
      <dgm:prSet/>
      <dgm:spPr/>
      <dgm:t>
        <a:bodyPr/>
        <a:lstStyle/>
        <a:p>
          <a:endParaRPr lang="en-US"/>
        </a:p>
      </dgm:t>
    </dgm:pt>
    <dgm:pt modelId="{C4736369-BDC0-4685-8CCC-CF9B5739BC5D}">
      <dgm:prSet phldrT="[Text]"/>
      <dgm:spPr/>
      <dgm:t>
        <a:bodyPr/>
        <a:lstStyle/>
        <a:p>
          <a:r>
            <a:rPr lang="en-US" dirty="0" smtClean="0"/>
            <a:t>Circuit Element </a:t>
          </a:r>
          <a:r>
            <a:rPr lang="en-US" dirty="0" err="1" smtClean="0"/>
            <a:t>DomNode</a:t>
          </a:r>
          <a:endParaRPr lang="en-US" dirty="0"/>
        </a:p>
      </dgm:t>
    </dgm:pt>
    <dgm:pt modelId="{22C64693-02A1-4441-B376-9B7D0924506D}" type="parTrans" cxnId="{8C5E0222-9171-47A9-B52F-2D7646489933}">
      <dgm:prSet/>
      <dgm:spPr/>
      <dgm:t>
        <a:bodyPr/>
        <a:lstStyle/>
        <a:p>
          <a:endParaRPr lang="en-US"/>
        </a:p>
      </dgm:t>
    </dgm:pt>
    <dgm:pt modelId="{9606FF00-0595-4C76-A5DE-9C32EF107F75}" type="sibTrans" cxnId="{8C5E0222-9171-47A9-B52F-2D7646489933}">
      <dgm:prSet/>
      <dgm:spPr/>
      <dgm:t>
        <a:bodyPr/>
        <a:lstStyle/>
        <a:p>
          <a:endParaRPr lang="en-US"/>
        </a:p>
      </dgm:t>
    </dgm:pt>
    <dgm:pt modelId="{B5D3AEE1-DB04-40A8-9D53-6AD2C7800108}">
      <dgm:prSet phldrT="[Text]"/>
      <dgm:spPr/>
      <dgm:t>
        <a:bodyPr/>
        <a:lstStyle/>
        <a:p>
          <a:r>
            <a:rPr lang="en-US" dirty="0" smtClean="0"/>
            <a:t>Circuit Group </a:t>
          </a:r>
          <a:r>
            <a:rPr lang="en-US" dirty="0" err="1" smtClean="0"/>
            <a:t>DomNode</a:t>
          </a:r>
          <a:endParaRPr lang="en-US" dirty="0"/>
        </a:p>
      </dgm:t>
    </dgm:pt>
    <dgm:pt modelId="{25610FE5-4899-4106-A86D-539CA07325F5}" type="parTrans" cxnId="{A4B83089-7D15-44DD-900D-1EC28C325AC7}">
      <dgm:prSet/>
      <dgm:spPr/>
      <dgm:t>
        <a:bodyPr/>
        <a:lstStyle/>
        <a:p>
          <a:endParaRPr lang="en-US"/>
        </a:p>
      </dgm:t>
    </dgm:pt>
    <dgm:pt modelId="{9B98BBF4-CC5E-4EB1-88C1-0FDDE7845E55}" type="sibTrans" cxnId="{A4B83089-7D15-44DD-900D-1EC28C325AC7}">
      <dgm:prSet/>
      <dgm:spPr/>
      <dgm:t>
        <a:bodyPr/>
        <a:lstStyle/>
        <a:p>
          <a:endParaRPr lang="en-US"/>
        </a:p>
      </dgm:t>
    </dgm:pt>
    <dgm:pt modelId="{93F5DAC5-B93B-4291-8B4D-47C475F765F0}">
      <dgm:prSet phldrT="[Text]"/>
      <dgm:spPr/>
      <dgm:t>
        <a:bodyPr/>
        <a:lstStyle/>
        <a:p>
          <a:r>
            <a:rPr lang="en-US" dirty="0" smtClean="0"/>
            <a:t>Circuit Element </a:t>
          </a:r>
          <a:r>
            <a:rPr lang="en-US" dirty="0" err="1" smtClean="0"/>
            <a:t>DomNode</a:t>
          </a:r>
          <a:endParaRPr lang="en-US" dirty="0"/>
        </a:p>
      </dgm:t>
    </dgm:pt>
    <dgm:pt modelId="{2C78D317-FF76-470E-871C-5A265B882308}" type="parTrans" cxnId="{7AC47E0A-944E-4298-BC8B-E578F7A5D544}">
      <dgm:prSet/>
      <dgm:spPr/>
      <dgm:t>
        <a:bodyPr/>
        <a:lstStyle/>
        <a:p>
          <a:endParaRPr lang="en-US"/>
        </a:p>
      </dgm:t>
    </dgm:pt>
    <dgm:pt modelId="{A7734A5D-6A8D-40E1-BED1-E565D2FF2A9D}" type="sibTrans" cxnId="{7AC47E0A-944E-4298-BC8B-E578F7A5D544}">
      <dgm:prSet/>
      <dgm:spPr/>
      <dgm:t>
        <a:bodyPr/>
        <a:lstStyle/>
        <a:p>
          <a:endParaRPr lang="en-US"/>
        </a:p>
      </dgm:t>
    </dgm:pt>
    <dgm:pt modelId="{6C830BC4-1CEF-40F5-B0B7-85B619AA3949}" type="pres">
      <dgm:prSet presAssocID="{FA67D485-5CD5-40FB-836D-54CA4337B713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6106EBBC-8E1F-4D81-9920-AF0C6BCE059A}" type="pres">
      <dgm:prSet presAssocID="{15709E59-8217-42BA-8222-5D41DD4E3EDB}" presName="hierRoot1" presStyleCnt="0"/>
      <dgm:spPr/>
    </dgm:pt>
    <dgm:pt modelId="{C4CF1A70-6088-4C79-9DC1-6EDC5D2FEA91}" type="pres">
      <dgm:prSet presAssocID="{15709E59-8217-42BA-8222-5D41DD4E3EDB}" presName="composite" presStyleCnt="0"/>
      <dgm:spPr/>
    </dgm:pt>
    <dgm:pt modelId="{34E7BFDA-E314-48EF-87AD-0A661C882FF9}" type="pres">
      <dgm:prSet presAssocID="{15709E59-8217-42BA-8222-5D41DD4E3EDB}" presName="image" presStyleLbl="node0" presStyleIdx="0" presStyleCnt="1" custLinFactNeighborX="-70669" custLinFactNeighborY="-3213"/>
      <dgm:spPr/>
    </dgm:pt>
    <dgm:pt modelId="{81F3F01D-32BE-46E8-B9F9-4DA58DAA66BB}" type="pres">
      <dgm:prSet presAssocID="{15709E59-8217-42BA-8222-5D41DD4E3EDB}" presName="text" presStyleLbl="revTx" presStyleIdx="0" presStyleCnt="6" custScaleX="185478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C02CCD9A-4E3E-443F-AA87-D0FAF689C8E8}" type="pres">
      <dgm:prSet presAssocID="{15709E59-8217-42BA-8222-5D41DD4E3EDB}" presName="hierChild2" presStyleCnt="0"/>
      <dgm:spPr/>
    </dgm:pt>
    <dgm:pt modelId="{12438D21-D305-4049-93C5-99CA4D340BA2}" type="pres">
      <dgm:prSet presAssocID="{4CD5FA73-2369-4047-9312-97D8E3E2D5F9}" presName="Name10" presStyleLbl="parChTrans1D2" presStyleIdx="0" presStyleCnt="2"/>
      <dgm:spPr/>
      <dgm:t>
        <a:bodyPr/>
        <a:lstStyle/>
        <a:p>
          <a:endParaRPr lang="en-US"/>
        </a:p>
      </dgm:t>
    </dgm:pt>
    <dgm:pt modelId="{D84203E8-5479-409C-B650-BEC49A9484A9}" type="pres">
      <dgm:prSet presAssocID="{4E722DE4-D5EC-48BA-BA8C-0CF8A5479D85}" presName="hierRoot2" presStyleCnt="0"/>
      <dgm:spPr/>
    </dgm:pt>
    <dgm:pt modelId="{CE83E382-06AD-44DF-8019-24226114EA7A}" type="pres">
      <dgm:prSet presAssocID="{4E722DE4-D5EC-48BA-BA8C-0CF8A5479D85}" presName="composite2" presStyleCnt="0"/>
      <dgm:spPr/>
    </dgm:pt>
    <dgm:pt modelId="{F46E858A-24D3-43D6-A654-841B0845C300}" type="pres">
      <dgm:prSet presAssocID="{4E722DE4-D5EC-48BA-BA8C-0CF8A5479D85}" presName="image2" presStyleLbl="node2" presStyleIdx="0" presStyleCnt="2"/>
      <dgm:spPr/>
    </dgm:pt>
    <dgm:pt modelId="{234096F2-ABB5-41CC-A7DF-5472C13B56B9}" type="pres">
      <dgm:prSet presAssocID="{4E722DE4-D5EC-48BA-BA8C-0CF8A5479D85}" presName="text2" presStyleLbl="revTx" presStyleIdx="1" presStyleCnt="6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09F4D879-CECA-4B9B-AF99-0F8E377F4431}" type="pres">
      <dgm:prSet presAssocID="{4E722DE4-D5EC-48BA-BA8C-0CF8A5479D85}" presName="hierChild3" presStyleCnt="0"/>
      <dgm:spPr/>
    </dgm:pt>
    <dgm:pt modelId="{57165C0A-996C-4E27-B7A4-B361A9FE9F89}" type="pres">
      <dgm:prSet presAssocID="{DC53D05A-AD22-4877-9F5A-19F0ADC93B41}" presName="Name17" presStyleLbl="parChTrans1D3" presStyleIdx="0" presStyleCnt="3"/>
      <dgm:spPr/>
      <dgm:t>
        <a:bodyPr/>
        <a:lstStyle/>
        <a:p>
          <a:endParaRPr lang="en-US"/>
        </a:p>
      </dgm:t>
    </dgm:pt>
    <dgm:pt modelId="{A74BB6C0-1329-42CA-B403-B367F0853E10}" type="pres">
      <dgm:prSet presAssocID="{9DCF5EF4-55FE-4F4E-9569-7ACE8E70B452}" presName="hierRoot3" presStyleCnt="0"/>
      <dgm:spPr/>
    </dgm:pt>
    <dgm:pt modelId="{6D0EE7A2-5D10-45DA-BEE4-83E0E2AE9EDA}" type="pres">
      <dgm:prSet presAssocID="{9DCF5EF4-55FE-4F4E-9569-7ACE8E70B452}" presName="composite3" presStyleCnt="0"/>
      <dgm:spPr/>
    </dgm:pt>
    <dgm:pt modelId="{CABADC75-F35F-405B-9FDA-A296B2DACD9E}" type="pres">
      <dgm:prSet presAssocID="{9DCF5EF4-55FE-4F4E-9569-7ACE8E70B452}" presName="image3" presStyleLbl="node3" presStyleIdx="0" presStyleCnt="3"/>
      <dgm:spPr/>
    </dgm:pt>
    <dgm:pt modelId="{8FA91E70-700D-418F-BA18-CEC55E0C7696}" type="pres">
      <dgm:prSet presAssocID="{9DCF5EF4-55FE-4F4E-9569-7ACE8E70B452}" presName="text3" presStyleLbl="revTx" presStyleIdx="2" presStyleCnt="6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BC993EA4-1A8A-46DC-A8EE-861CF946FA43}" type="pres">
      <dgm:prSet presAssocID="{9DCF5EF4-55FE-4F4E-9569-7ACE8E70B452}" presName="hierChild4" presStyleCnt="0"/>
      <dgm:spPr/>
    </dgm:pt>
    <dgm:pt modelId="{7C577CB2-0C6D-422E-AD39-A378E6F43721}" type="pres">
      <dgm:prSet presAssocID="{22C64693-02A1-4441-B376-9B7D0924506D}" presName="Name17" presStyleLbl="parChTrans1D3" presStyleIdx="1" presStyleCnt="3"/>
      <dgm:spPr/>
      <dgm:t>
        <a:bodyPr/>
        <a:lstStyle/>
        <a:p>
          <a:endParaRPr lang="en-US"/>
        </a:p>
      </dgm:t>
    </dgm:pt>
    <dgm:pt modelId="{D1E9AA51-3A69-4FC6-AD6D-B08E3BA39DE6}" type="pres">
      <dgm:prSet presAssocID="{C4736369-BDC0-4685-8CCC-CF9B5739BC5D}" presName="hierRoot3" presStyleCnt="0"/>
      <dgm:spPr/>
    </dgm:pt>
    <dgm:pt modelId="{71D9043A-ABB2-479B-9AD4-B956772AF56F}" type="pres">
      <dgm:prSet presAssocID="{C4736369-BDC0-4685-8CCC-CF9B5739BC5D}" presName="composite3" presStyleCnt="0"/>
      <dgm:spPr/>
    </dgm:pt>
    <dgm:pt modelId="{2EA00040-112F-4BA7-8DE4-3A5EF8AFB587}" type="pres">
      <dgm:prSet presAssocID="{C4736369-BDC0-4685-8CCC-CF9B5739BC5D}" presName="image3" presStyleLbl="node3" presStyleIdx="1" presStyleCnt="3"/>
      <dgm:spPr/>
    </dgm:pt>
    <dgm:pt modelId="{0C6C58DD-52ED-416B-86B1-9BAA6419AD4A}" type="pres">
      <dgm:prSet presAssocID="{C4736369-BDC0-4685-8CCC-CF9B5739BC5D}" presName="text3" presStyleLbl="revTx" presStyleIdx="3" presStyleCnt="6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CD7EBD11-02A4-49BA-8B6A-1EB410D2DB70}" type="pres">
      <dgm:prSet presAssocID="{C4736369-BDC0-4685-8CCC-CF9B5739BC5D}" presName="hierChild4" presStyleCnt="0"/>
      <dgm:spPr/>
    </dgm:pt>
    <dgm:pt modelId="{BE5B64C7-E71F-4857-AD5E-72C2475075CA}" type="pres">
      <dgm:prSet presAssocID="{25610FE5-4899-4106-A86D-539CA07325F5}" presName="Name10" presStyleLbl="parChTrans1D2" presStyleIdx="1" presStyleCnt="2"/>
      <dgm:spPr/>
      <dgm:t>
        <a:bodyPr/>
        <a:lstStyle/>
        <a:p>
          <a:endParaRPr lang="en-US"/>
        </a:p>
      </dgm:t>
    </dgm:pt>
    <dgm:pt modelId="{97D76D4D-EC3E-4C1D-8FBD-B4536C00B885}" type="pres">
      <dgm:prSet presAssocID="{B5D3AEE1-DB04-40A8-9D53-6AD2C7800108}" presName="hierRoot2" presStyleCnt="0"/>
      <dgm:spPr/>
    </dgm:pt>
    <dgm:pt modelId="{70983604-19D9-4A9E-8FC7-9A75C402B413}" type="pres">
      <dgm:prSet presAssocID="{B5D3AEE1-DB04-40A8-9D53-6AD2C7800108}" presName="composite2" presStyleCnt="0"/>
      <dgm:spPr/>
    </dgm:pt>
    <dgm:pt modelId="{F62E7C07-60DD-449E-97DB-22427A9A2E68}" type="pres">
      <dgm:prSet presAssocID="{B5D3AEE1-DB04-40A8-9D53-6AD2C7800108}" presName="image2" presStyleLbl="node2" presStyleIdx="1" presStyleCnt="2"/>
      <dgm:spPr/>
    </dgm:pt>
    <dgm:pt modelId="{131B8A03-DC92-4FF7-8C4B-0C868E2DC850}" type="pres">
      <dgm:prSet presAssocID="{B5D3AEE1-DB04-40A8-9D53-6AD2C7800108}" presName="text2" presStyleLbl="revTx" presStyleIdx="4" presStyleCnt="6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63D6119E-CA37-4085-99C2-A1ACDEAF118F}" type="pres">
      <dgm:prSet presAssocID="{B5D3AEE1-DB04-40A8-9D53-6AD2C7800108}" presName="hierChild3" presStyleCnt="0"/>
      <dgm:spPr/>
    </dgm:pt>
    <dgm:pt modelId="{780D7B13-C9FA-4259-AE0D-6DD8283D2DEE}" type="pres">
      <dgm:prSet presAssocID="{2C78D317-FF76-470E-871C-5A265B882308}" presName="Name17" presStyleLbl="parChTrans1D3" presStyleIdx="2" presStyleCnt="3"/>
      <dgm:spPr/>
      <dgm:t>
        <a:bodyPr/>
        <a:lstStyle/>
        <a:p>
          <a:endParaRPr lang="en-US"/>
        </a:p>
      </dgm:t>
    </dgm:pt>
    <dgm:pt modelId="{2FCFFEA5-2C61-4FC8-BDFA-539AC1BBC6CD}" type="pres">
      <dgm:prSet presAssocID="{93F5DAC5-B93B-4291-8B4D-47C475F765F0}" presName="hierRoot3" presStyleCnt="0"/>
      <dgm:spPr/>
    </dgm:pt>
    <dgm:pt modelId="{1EAFE73D-9124-4833-8146-B0EB0FBA0298}" type="pres">
      <dgm:prSet presAssocID="{93F5DAC5-B93B-4291-8B4D-47C475F765F0}" presName="composite3" presStyleCnt="0"/>
      <dgm:spPr/>
    </dgm:pt>
    <dgm:pt modelId="{AF9B5351-AC09-4598-A073-5FFB5B96E450}" type="pres">
      <dgm:prSet presAssocID="{93F5DAC5-B93B-4291-8B4D-47C475F765F0}" presName="image3" presStyleLbl="node3" presStyleIdx="2" presStyleCnt="3"/>
      <dgm:spPr/>
    </dgm:pt>
    <dgm:pt modelId="{C446B607-7A23-44DD-A23C-993B62784377}" type="pres">
      <dgm:prSet presAssocID="{93F5DAC5-B93B-4291-8B4D-47C475F765F0}" presName="text3" presStyleLbl="revTx" presStyleIdx="5" presStyleCnt="6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E796647A-96D9-4805-9A39-7DC78E9E509B}" type="pres">
      <dgm:prSet presAssocID="{93F5DAC5-B93B-4291-8B4D-47C475F765F0}" presName="hierChild4" presStyleCnt="0"/>
      <dgm:spPr/>
    </dgm:pt>
  </dgm:ptLst>
  <dgm:cxnLst>
    <dgm:cxn modelId="{A4B83089-7D15-44DD-900D-1EC28C325AC7}" srcId="{15709E59-8217-42BA-8222-5D41DD4E3EDB}" destId="{B5D3AEE1-DB04-40A8-9D53-6AD2C7800108}" srcOrd="1" destOrd="0" parTransId="{25610FE5-4899-4106-A86D-539CA07325F5}" sibTransId="{9B98BBF4-CC5E-4EB1-88C1-0FDDE7845E55}"/>
    <dgm:cxn modelId="{C2EF6C19-F30D-448B-BB49-027D681AD9E2}" type="presOf" srcId="{2C78D317-FF76-470E-871C-5A265B882308}" destId="{780D7B13-C9FA-4259-AE0D-6DD8283D2DEE}" srcOrd="0" destOrd="0" presId="urn:microsoft.com/office/officeart/2009/layout/CirclePictureHierarchy"/>
    <dgm:cxn modelId="{24D8ECDD-C285-4239-A4A8-C11BC30ACFC2}" type="presOf" srcId="{DC53D05A-AD22-4877-9F5A-19F0ADC93B41}" destId="{57165C0A-996C-4E27-B7A4-B361A9FE9F89}" srcOrd="0" destOrd="0" presId="urn:microsoft.com/office/officeart/2009/layout/CirclePictureHierarchy"/>
    <dgm:cxn modelId="{9F272FE3-F1DD-472A-9362-49C45A11F464}" type="presOf" srcId="{93F5DAC5-B93B-4291-8B4D-47C475F765F0}" destId="{C446B607-7A23-44DD-A23C-993B62784377}" srcOrd="0" destOrd="0" presId="urn:microsoft.com/office/officeart/2009/layout/CirclePictureHierarchy"/>
    <dgm:cxn modelId="{B7C984C3-A31F-4EFD-AC43-0ADADBC186FA}" type="presOf" srcId="{FA67D485-5CD5-40FB-836D-54CA4337B713}" destId="{6C830BC4-1CEF-40F5-B0B7-85B619AA3949}" srcOrd="0" destOrd="0" presId="urn:microsoft.com/office/officeart/2009/layout/CirclePictureHierarchy"/>
    <dgm:cxn modelId="{D9C1CF55-A7A1-4595-B655-38B449049222}" type="presOf" srcId="{C4736369-BDC0-4685-8CCC-CF9B5739BC5D}" destId="{0C6C58DD-52ED-416B-86B1-9BAA6419AD4A}" srcOrd="0" destOrd="0" presId="urn:microsoft.com/office/officeart/2009/layout/CirclePictureHierarchy"/>
    <dgm:cxn modelId="{A7FE1567-0605-42C5-BB3C-C67052E35FFD}" srcId="{15709E59-8217-42BA-8222-5D41DD4E3EDB}" destId="{4E722DE4-D5EC-48BA-BA8C-0CF8A5479D85}" srcOrd="0" destOrd="0" parTransId="{4CD5FA73-2369-4047-9312-97D8E3E2D5F9}" sibTransId="{B3E08F07-A67B-455F-A600-7C5715996614}"/>
    <dgm:cxn modelId="{0E2B3E78-4C58-4613-82E2-910455D97C4D}" type="presOf" srcId="{4CD5FA73-2369-4047-9312-97D8E3E2D5F9}" destId="{12438D21-D305-4049-93C5-99CA4D340BA2}" srcOrd="0" destOrd="0" presId="urn:microsoft.com/office/officeart/2009/layout/CirclePictureHierarchy"/>
    <dgm:cxn modelId="{7AC47E0A-944E-4298-BC8B-E578F7A5D544}" srcId="{B5D3AEE1-DB04-40A8-9D53-6AD2C7800108}" destId="{93F5DAC5-B93B-4291-8B4D-47C475F765F0}" srcOrd="0" destOrd="0" parTransId="{2C78D317-FF76-470E-871C-5A265B882308}" sibTransId="{A7734A5D-6A8D-40E1-BED1-E565D2FF2A9D}"/>
    <dgm:cxn modelId="{26E8F298-5377-4FE2-88D9-0EE7AF4D1AC7}" type="presOf" srcId="{4E722DE4-D5EC-48BA-BA8C-0CF8A5479D85}" destId="{234096F2-ABB5-41CC-A7DF-5472C13B56B9}" srcOrd="0" destOrd="0" presId="urn:microsoft.com/office/officeart/2009/layout/CirclePictureHierarchy"/>
    <dgm:cxn modelId="{8052E74F-A203-4124-95D9-94996157A7F9}" srcId="{FA67D485-5CD5-40FB-836D-54CA4337B713}" destId="{15709E59-8217-42BA-8222-5D41DD4E3EDB}" srcOrd="0" destOrd="0" parTransId="{CF769C2C-05B5-43FA-90A6-A26BFF4A5E74}" sibTransId="{2B08F69E-C943-4F17-9BBC-37CC93E052E6}"/>
    <dgm:cxn modelId="{0E55C78F-BB64-46AA-88A1-5585CBED756E}" type="presOf" srcId="{25610FE5-4899-4106-A86D-539CA07325F5}" destId="{BE5B64C7-E71F-4857-AD5E-72C2475075CA}" srcOrd="0" destOrd="0" presId="urn:microsoft.com/office/officeart/2009/layout/CirclePictureHierarchy"/>
    <dgm:cxn modelId="{8C5E0222-9171-47A9-B52F-2D7646489933}" srcId="{4E722DE4-D5EC-48BA-BA8C-0CF8A5479D85}" destId="{C4736369-BDC0-4685-8CCC-CF9B5739BC5D}" srcOrd="1" destOrd="0" parTransId="{22C64693-02A1-4441-B376-9B7D0924506D}" sibTransId="{9606FF00-0595-4C76-A5DE-9C32EF107F75}"/>
    <dgm:cxn modelId="{085B21B8-0056-4086-B053-2D302A1F68A4}" type="presOf" srcId="{15709E59-8217-42BA-8222-5D41DD4E3EDB}" destId="{81F3F01D-32BE-46E8-B9F9-4DA58DAA66BB}" srcOrd="0" destOrd="0" presId="urn:microsoft.com/office/officeart/2009/layout/CirclePictureHierarchy"/>
    <dgm:cxn modelId="{36E83FF9-645E-4FBC-9568-D137ED4BFA28}" type="presOf" srcId="{9DCF5EF4-55FE-4F4E-9569-7ACE8E70B452}" destId="{8FA91E70-700D-418F-BA18-CEC55E0C7696}" srcOrd="0" destOrd="0" presId="urn:microsoft.com/office/officeart/2009/layout/CirclePictureHierarchy"/>
    <dgm:cxn modelId="{C2008AA8-718F-44AC-8EAC-C6CA349D8537}" srcId="{4E722DE4-D5EC-48BA-BA8C-0CF8A5479D85}" destId="{9DCF5EF4-55FE-4F4E-9569-7ACE8E70B452}" srcOrd="0" destOrd="0" parTransId="{DC53D05A-AD22-4877-9F5A-19F0ADC93B41}" sibTransId="{4B17570A-CA83-48B6-8596-645750D6F406}"/>
    <dgm:cxn modelId="{15DA926D-F4A7-42B9-BEF6-0A8F2E1C6FB2}" type="presOf" srcId="{B5D3AEE1-DB04-40A8-9D53-6AD2C7800108}" destId="{131B8A03-DC92-4FF7-8C4B-0C868E2DC850}" srcOrd="0" destOrd="0" presId="urn:microsoft.com/office/officeart/2009/layout/CirclePictureHierarchy"/>
    <dgm:cxn modelId="{62142C6B-03CA-4B35-AE2F-B3F25F985471}" type="presOf" srcId="{22C64693-02A1-4441-B376-9B7D0924506D}" destId="{7C577CB2-0C6D-422E-AD39-A378E6F43721}" srcOrd="0" destOrd="0" presId="urn:microsoft.com/office/officeart/2009/layout/CirclePictureHierarchy"/>
    <dgm:cxn modelId="{BB5DFD1E-F13A-43CB-BAAB-F7B7BA7E92D1}" type="presParOf" srcId="{6C830BC4-1CEF-40F5-B0B7-85B619AA3949}" destId="{6106EBBC-8E1F-4D81-9920-AF0C6BCE059A}" srcOrd="0" destOrd="0" presId="urn:microsoft.com/office/officeart/2009/layout/CirclePictureHierarchy"/>
    <dgm:cxn modelId="{D4A08C59-74E5-4F17-9FAE-B639CA786EED}" type="presParOf" srcId="{6106EBBC-8E1F-4D81-9920-AF0C6BCE059A}" destId="{C4CF1A70-6088-4C79-9DC1-6EDC5D2FEA91}" srcOrd="0" destOrd="0" presId="urn:microsoft.com/office/officeart/2009/layout/CirclePictureHierarchy"/>
    <dgm:cxn modelId="{B3E473BE-BDAF-48D1-B40E-ABC0F9CF0ECE}" type="presParOf" srcId="{C4CF1A70-6088-4C79-9DC1-6EDC5D2FEA91}" destId="{34E7BFDA-E314-48EF-87AD-0A661C882FF9}" srcOrd="0" destOrd="0" presId="urn:microsoft.com/office/officeart/2009/layout/CirclePictureHierarchy"/>
    <dgm:cxn modelId="{D110D9EE-06D8-46C6-8217-234E8937450D}" type="presParOf" srcId="{C4CF1A70-6088-4C79-9DC1-6EDC5D2FEA91}" destId="{81F3F01D-32BE-46E8-B9F9-4DA58DAA66BB}" srcOrd="1" destOrd="0" presId="urn:microsoft.com/office/officeart/2009/layout/CirclePictureHierarchy"/>
    <dgm:cxn modelId="{3F66F8E7-290C-4795-A0E9-CDDBD0D1D785}" type="presParOf" srcId="{6106EBBC-8E1F-4D81-9920-AF0C6BCE059A}" destId="{C02CCD9A-4E3E-443F-AA87-D0FAF689C8E8}" srcOrd="1" destOrd="0" presId="urn:microsoft.com/office/officeart/2009/layout/CirclePictureHierarchy"/>
    <dgm:cxn modelId="{A24E79BA-5C03-40DF-920A-2D75A4DC35E1}" type="presParOf" srcId="{C02CCD9A-4E3E-443F-AA87-D0FAF689C8E8}" destId="{12438D21-D305-4049-93C5-99CA4D340BA2}" srcOrd="0" destOrd="0" presId="urn:microsoft.com/office/officeart/2009/layout/CirclePictureHierarchy"/>
    <dgm:cxn modelId="{7DC48473-5461-481B-A0B5-0871777FBC08}" type="presParOf" srcId="{C02CCD9A-4E3E-443F-AA87-D0FAF689C8E8}" destId="{D84203E8-5479-409C-B650-BEC49A9484A9}" srcOrd="1" destOrd="0" presId="urn:microsoft.com/office/officeart/2009/layout/CirclePictureHierarchy"/>
    <dgm:cxn modelId="{54CB8B88-3602-4DC8-9BA8-C3A821F6863D}" type="presParOf" srcId="{D84203E8-5479-409C-B650-BEC49A9484A9}" destId="{CE83E382-06AD-44DF-8019-24226114EA7A}" srcOrd="0" destOrd="0" presId="urn:microsoft.com/office/officeart/2009/layout/CirclePictureHierarchy"/>
    <dgm:cxn modelId="{AA1F3E30-E99B-4820-92BC-B81804ADE75B}" type="presParOf" srcId="{CE83E382-06AD-44DF-8019-24226114EA7A}" destId="{F46E858A-24D3-43D6-A654-841B0845C300}" srcOrd="0" destOrd="0" presId="urn:microsoft.com/office/officeart/2009/layout/CirclePictureHierarchy"/>
    <dgm:cxn modelId="{2E10F4ED-7651-4EB6-AAD5-D9B0C3631C1E}" type="presParOf" srcId="{CE83E382-06AD-44DF-8019-24226114EA7A}" destId="{234096F2-ABB5-41CC-A7DF-5472C13B56B9}" srcOrd="1" destOrd="0" presId="urn:microsoft.com/office/officeart/2009/layout/CirclePictureHierarchy"/>
    <dgm:cxn modelId="{9105971B-8E68-4025-B948-1E7D8F33D632}" type="presParOf" srcId="{D84203E8-5479-409C-B650-BEC49A9484A9}" destId="{09F4D879-CECA-4B9B-AF99-0F8E377F4431}" srcOrd="1" destOrd="0" presId="urn:microsoft.com/office/officeart/2009/layout/CirclePictureHierarchy"/>
    <dgm:cxn modelId="{BBD8A6C4-0FCF-4AEE-BE33-2DC4A324B9C7}" type="presParOf" srcId="{09F4D879-CECA-4B9B-AF99-0F8E377F4431}" destId="{57165C0A-996C-4E27-B7A4-B361A9FE9F89}" srcOrd="0" destOrd="0" presId="urn:microsoft.com/office/officeart/2009/layout/CirclePictureHierarchy"/>
    <dgm:cxn modelId="{F6DB4CBC-AB3A-4997-BD92-7392D2180B5D}" type="presParOf" srcId="{09F4D879-CECA-4B9B-AF99-0F8E377F4431}" destId="{A74BB6C0-1329-42CA-B403-B367F0853E10}" srcOrd="1" destOrd="0" presId="urn:microsoft.com/office/officeart/2009/layout/CirclePictureHierarchy"/>
    <dgm:cxn modelId="{0B251456-6B13-440F-BBB6-EC56961D66D6}" type="presParOf" srcId="{A74BB6C0-1329-42CA-B403-B367F0853E10}" destId="{6D0EE7A2-5D10-45DA-BEE4-83E0E2AE9EDA}" srcOrd="0" destOrd="0" presId="urn:microsoft.com/office/officeart/2009/layout/CirclePictureHierarchy"/>
    <dgm:cxn modelId="{DACC57F6-424B-4054-BFBE-3173038BEB73}" type="presParOf" srcId="{6D0EE7A2-5D10-45DA-BEE4-83E0E2AE9EDA}" destId="{CABADC75-F35F-405B-9FDA-A296B2DACD9E}" srcOrd="0" destOrd="0" presId="urn:microsoft.com/office/officeart/2009/layout/CirclePictureHierarchy"/>
    <dgm:cxn modelId="{199A74EF-8DE8-4DEA-AE08-D55424392003}" type="presParOf" srcId="{6D0EE7A2-5D10-45DA-BEE4-83E0E2AE9EDA}" destId="{8FA91E70-700D-418F-BA18-CEC55E0C7696}" srcOrd="1" destOrd="0" presId="urn:microsoft.com/office/officeart/2009/layout/CirclePictureHierarchy"/>
    <dgm:cxn modelId="{D67FD44D-5475-4355-BB90-6EE511FAFEF6}" type="presParOf" srcId="{A74BB6C0-1329-42CA-B403-B367F0853E10}" destId="{BC993EA4-1A8A-46DC-A8EE-861CF946FA43}" srcOrd="1" destOrd="0" presId="urn:microsoft.com/office/officeart/2009/layout/CirclePictureHierarchy"/>
    <dgm:cxn modelId="{06D90913-B31B-4540-AC22-C4F6A685D868}" type="presParOf" srcId="{09F4D879-CECA-4B9B-AF99-0F8E377F4431}" destId="{7C577CB2-0C6D-422E-AD39-A378E6F43721}" srcOrd="2" destOrd="0" presId="urn:microsoft.com/office/officeart/2009/layout/CirclePictureHierarchy"/>
    <dgm:cxn modelId="{50FED570-FE97-4339-81DE-563271F176EB}" type="presParOf" srcId="{09F4D879-CECA-4B9B-AF99-0F8E377F4431}" destId="{D1E9AA51-3A69-4FC6-AD6D-B08E3BA39DE6}" srcOrd="3" destOrd="0" presId="urn:microsoft.com/office/officeart/2009/layout/CirclePictureHierarchy"/>
    <dgm:cxn modelId="{D6B72F6D-22E3-45DB-A97D-62791C1E9CF7}" type="presParOf" srcId="{D1E9AA51-3A69-4FC6-AD6D-B08E3BA39DE6}" destId="{71D9043A-ABB2-479B-9AD4-B956772AF56F}" srcOrd="0" destOrd="0" presId="urn:microsoft.com/office/officeart/2009/layout/CirclePictureHierarchy"/>
    <dgm:cxn modelId="{771EFBDF-5A12-4D9C-A40E-602FC4C1FA1D}" type="presParOf" srcId="{71D9043A-ABB2-479B-9AD4-B956772AF56F}" destId="{2EA00040-112F-4BA7-8DE4-3A5EF8AFB587}" srcOrd="0" destOrd="0" presId="urn:microsoft.com/office/officeart/2009/layout/CirclePictureHierarchy"/>
    <dgm:cxn modelId="{BD23ED22-851F-4B65-8E3C-1BACA2114CB9}" type="presParOf" srcId="{71D9043A-ABB2-479B-9AD4-B956772AF56F}" destId="{0C6C58DD-52ED-416B-86B1-9BAA6419AD4A}" srcOrd="1" destOrd="0" presId="urn:microsoft.com/office/officeart/2009/layout/CirclePictureHierarchy"/>
    <dgm:cxn modelId="{43E3FFD8-7761-413A-8151-9B3DE735F0F6}" type="presParOf" srcId="{D1E9AA51-3A69-4FC6-AD6D-B08E3BA39DE6}" destId="{CD7EBD11-02A4-49BA-8B6A-1EB410D2DB70}" srcOrd="1" destOrd="0" presId="urn:microsoft.com/office/officeart/2009/layout/CirclePictureHierarchy"/>
    <dgm:cxn modelId="{17794292-26C4-4F88-A0A9-BB351D2A679B}" type="presParOf" srcId="{C02CCD9A-4E3E-443F-AA87-D0FAF689C8E8}" destId="{BE5B64C7-E71F-4857-AD5E-72C2475075CA}" srcOrd="2" destOrd="0" presId="urn:microsoft.com/office/officeart/2009/layout/CirclePictureHierarchy"/>
    <dgm:cxn modelId="{67207316-0C67-4D13-8998-8D19DF5CF8DA}" type="presParOf" srcId="{C02CCD9A-4E3E-443F-AA87-D0FAF689C8E8}" destId="{97D76D4D-EC3E-4C1D-8FBD-B4536C00B885}" srcOrd="3" destOrd="0" presId="urn:microsoft.com/office/officeart/2009/layout/CirclePictureHierarchy"/>
    <dgm:cxn modelId="{9A6302E1-4BC3-4B3C-A423-28757F541476}" type="presParOf" srcId="{97D76D4D-EC3E-4C1D-8FBD-B4536C00B885}" destId="{70983604-19D9-4A9E-8FC7-9A75C402B413}" srcOrd="0" destOrd="0" presId="urn:microsoft.com/office/officeart/2009/layout/CirclePictureHierarchy"/>
    <dgm:cxn modelId="{73578971-B5A1-4E0E-9AF9-588388DAC1E5}" type="presParOf" srcId="{70983604-19D9-4A9E-8FC7-9A75C402B413}" destId="{F62E7C07-60DD-449E-97DB-22427A9A2E68}" srcOrd="0" destOrd="0" presId="urn:microsoft.com/office/officeart/2009/layout/CirclePictureHierarchy"/>
    <dgm:cxn modelId="{405A5F62-E3CA-42B6-BD17-985805D0AC1D}" type="presParOf" srcId="{70983604-19D9-4A9E-8FC7-9A75C402B413}" destId="{131B8A03-DC92-4FF7-8C4B-0C868E2DC850}" srcOrd="1" destOrd="0" presId="urn:microsoft.com/office/officeart/2009/layout/CirclePictureHierarchy"/>
    <dgm:cxn modelId="{AEFAFBC6-9D79-4F86-AD97-57212E7FBCA6}" type="presParOf" srcId="{97D76D4D-EC3E-4C1D-8FBD-B4536C00B885}" destId="{63D6119E-CA37-4085-99C2-A1ACDEAF118F}" srcOrd="1" destOrd="0" presId="urn:microsoft.com/office/officeart/2009/layout/CirclePictureHierarchy"/>
    <dgm:cxn modelId="{0A15813F-8402-4D44-96E1-011C1807C0D3}" type="presParOf" srcId="{63D6119E-CA37-4085-99C2-A1ACDEAF118F}" destId="{780D7B13-C9FA-4259-AE0D-6DD8283D2DEE}" srcOrd="0" destOrd="0" presId="urn:microsoft.com/office/officeart/2009/layout/CirclePictureHierarchy"/>
    <dgm:cxn modelId="{8812797B-92C8-46B8-9EA3-EC6F0A06E0F4}" type="presParOf" srcId="{63D6119E-CA37-4085-99C2-A1ACDEAF118F}" destId="{2FCFFEA5-2C61-4FC8-BDFA-539AC1BBC6CD}" srcOrd="1" destOrd="0" presId="urn:microsoft.com/office/officeart/2009/layout/CirclePictureHierarchy"/>
    <dgm:cxn modelId="{EF34E840-B4B6-40B3-AE35-4A29490C7A3E}" type="presParOf" srcId="{2FCFFEA5-2C61-4FC8-BDFA-539AC1BBC6CD}" destId="{1EAFE73D-9124-4833-8146-B0EB0FBA0298}" srcOrd="0" destOrd="0" presId="urn:microsoft.com/office/officeart/2009/layout/CirclePictureHierarchy"/>
    <dgm:cxn modelId="{5B627DE5-EFB8-460F-A6A3-4AB9FADF51A0}" type="presParOf" srcId="{1EAFE73D-9124-4833-8146-B0EB0FBA0298}" destId="{AF9B5351-AC09-4598-A073-5FFB5B96E450}" srcOrd="0" destOrd="0" presId="urn:microsoft.com/office/officeart/2009/layout/CirclePictureHierarchy"/>
    <dgm:cxn modelId="{D7DF022A-C2E7-4F29-ADDC-A628F8D4223A}" type="presParOf" srcId="{1EAFE73D-9124-4833-8146-B0EB0FBA0298}" destId="{C446B607-7A23-44DD-A23C-993B62784377}" srcOrd="1" destOrd="0" presId="urn:microsoft.com/office/officeart/2009/layout/CirclePictureHierarchy"/>
    <dgm:cxn modelId="{95795C85-98A3-4E45-91E5-9631DAF90CEF}" type="presParOf" srcId="{2FCFFEA5-2C61-4FC8-BDFA-539AC1BBC6CD}" destId="{E796647A-96D9-4805-9A39-7DC78E9E509B}" srcOrd="1" destOrd="0" presId="urn:microsoft.com/office/officeart/2009/layout/CirclePictureHierarchy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80D7B13-C9FA-4259-AE0D-6DD8283D2DEE}">
      <dsp:nvSpPr>
        <dsp:cNvPr id="0" name=""/>
        <dsp:cNvSpPr/>
      </dsp:nvSpPr>
      <dsp:spPr>
        <a:xfrm>
          <a:off x="5376386" y="2715953"/>
          <a:ext cx="91440" cy="284660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84660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E5B64C7-E71F-4857-AD5E-72C2475075CA}">
      <dsp:nvSpPr>
        <dsp:cNvPr id="0" name=""/>
        <dsp:cNvSpPr/>
      </dsp:nvSpPr>
      <dsp:spPr>
        <a:xfrm>
          <a:off x="2629963" y="1498572"/>
          <a:ext cx="2792142" cy="31369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72495"/>
              </a:lnTo>
              <a:lnTo>
                <a:pt x="2792142" y="172495"/>
              </a:lnTo>
              <a:lnTo>
                <a:pt x="2792142" y="313695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C577CB2-0C6D-422E-AD39-A378E6F43721}">
      <dsp:nvSpPr>
        <dsp:cNvPr id="0" name=""/>
        <dsp:cNvSpPr/>
      </dsp:nvSpPr>
      <dsp:spPr>
        <a:xfrm>
          <a:off x="1694408" y="2715953"/>
          <a:ext cx="1242566" cy="28466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43459"/>
              </a:lnTo>
              <a:lnTo>
                <a:pt x="1242566" y="143459"/>
              </a:lnTo>
              <a:lnTo>
                <a:pt x="1242566" y="284660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7165C0A-996C-4E27-B7A4-B361A9FE9F89}">
      <dsp:nvSpPr>
        <dsp:cNvPr id="0" name=""/>
        <dsp:cNvSpPr/>
      </dsp:nvSpPr>
      <dsp:spPr>
        <a:xfrm>
          <a:off x="451842" y="2715953"/>
          <a:ext cx="1242566" cy="284660"/>
        </a:xfrm>
        <a:custGeom>
          <a:avLst/>
          <a:gdLst/>
          <a:ahLst/>
          <a:cxnLst/>
          <a:rect l="0" t="0" r="0" b="0"/>
          <a:pathLst>
            <a:path>
              <a:moveTo>
                <a:pt x="1242566" y="0"/>
              </a:moveTo>
              <a:lnTo>
                <a:pt x="1242566" y="143459"/>
              </a:lnTo>
              <a:lnTo>
                <a:pt x="0" y="143459"/>
              </a:lnTo>
              <a:lnTo>
                <a:pt x="0" y="284660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2438D21-D305-4049-93C5-99CA4D340BA2}">
      <dsp:nvSpPr>
        <dsp:cNvPr id="0" name=""/>
        <dsp:cNvSpPr/>
      </dsp:nvSpPr>
      <dsp:spPr>
        <a:xfrm>
          <a:off x="1694408" y="1498572"/>
          <a:ext cx="935555" cy="313695"/>
        </a:xfrm>
        <a:custGeom>
          <a:avLst/>
          <a:gdLst/>
          <a:ahLst/>
          <a:cxnLst/>
          <a:rect l="0" t="0" r="0" b="0"/>
          <a:pathLst>
            <a:path>
              <a:moveTo>
                <a:pt x="935555" y="0"/>
              </a:moveTo>
              <a:lnTo>
                <a:pt x="935555" y="172495"/>
              </a:lnTo>
              <a:lnTo>
                <a:pt x="0" y="172495"/>
              </a:lnTo>
              <a:lnTo>
                <a:pt x="0" y="313695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4E7BFDA-E314-48EF-87AD-0A661C882FF9}">
      <dsp:nvSpPr>
        <dsp:cNvPr id="0" name=""/>
        <dsp:cNvSpPr/>
      </dsp:nvSpPr>
      <dsp:spPr>
        <a:xfrm>
          <a:off x="2178121" y="594888"/>
          <a:ext cx="903684" cy="903684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1F3F01D-32BE-46E8-B9F9-4DA58DAA66BB}">
      <dsp:nvSpPr>
        <dsp:cNvPr id="0" name=""/>
        <dsp:cNvSpPr/>
      </dsp:nvSpPr>
      <dsp:spPr>
        <a:xfrm>
          <a:off x="3141091" y="621664"/>
          <a:ext cx="2514203" cy="90368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500" kern="1200" dirty="0" smtClean="0"/>
            <a:t>Circuit </a:t>
          </a:r>
          <a:r>
            <a:rPr lang="en-US" sz="2500" kern="1200" smtClean="0"/>
            <a:t>Document Root</a:t>
          </a:r>
          <a:endParaRPr lang="en-US" sz="2500" kern="1200" dirty="0"/>
        </a:p>
      </dsp:txBody>
      <dsp:txXfrm>
        <a:off x="3141091" y="621664"/>
        <a:ext cx="2514203" cy="903684"/>
      </dsp:txXfrm>
    </dsp:sp>
    <dsp:sp modelId="{F46E858A-24D3-43D6-A654-841B0845C300}">
      <dsp:nvSpPr>
        <dsp:cNvPr id="0" name=""/>
        <dsp:cNvSpPr/>
      </dsp:nvSpPr>
      <dsp:spPr>
        <a:xfrm>
          <a:off x="1242566" y="1812268"/>
          <a:ext cx="903684" cy="903684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34096F2-ABB5-41CC-A7DF-5472C13B56B9}">
      <dsp:nvSpPr>
        <dsp:cNvPr id="0" name=""/>
        <dsp:cNvSpPr/>
      </dsp:nvSpPr>
      <dsp:spPr>
        <a:xfrm>
          <a:off x="2146250" y="1810009"/>
          <a:ext cx="1355526" cy="90368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500" kern="1200" smtClean="0"/>
            <a:t>Circuit Group</a:t>
          </a:r>
          <a:endParaRPr lang="en-US" sz="2500" kern="1200" dirty="0"/>
        </a:p>
      </dsp:txBody>
      <dsp:txXfrm>
        <a:off x="2146250" y="1810009"/>
        <a:ext cx="1355526" cy="903684"/>
      </dsp:txXfrm>
    </dsp:sp>
    <dsp:sp modelId="{CABADC75-F35F-405B-9FDA-A296B2DACD9E}">
      <dsp:nvSpPr>
        <dsp:cNvPr id="0" name=""/>
        <dsp:cNvSpPr/>
      </dsp:nvSpPr>
      <dsp:spPr>
        <a:xfrm>
          <a:off x="0" y="3000613"/>
          <a:ext cx="903684" cy="903684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FA91E70-700D-418F-BA18-CEC55E0C7696}">
      <dsp:nvSpPr>
        <dsp:cNvPr id="0" name=""/>
        <dsp:cNvSpPr/>
      </dsp:nvSpPr>
      <dsp:spPr>
        <a:xfrm>
          <a:off x="903684" y="2998354"/>
          <a:ext cx="1355526" cy="90368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500" kern="1200" dirty="0" smtClean="0"/>
            <a:t>Circuit Element</a:t>
          </a:r>
          <a:endParaRPr lang="en-US" sz="2500" kern="1200" dirty="0"/>
        </a:p>
      </dsp:txBody>
      <dsp:txXfrm>
        <a:off x="903684" y="2998354"/>
        <a:ext cx="1355526" cy="903684"/>
      </dsp:txXfrm>
    </dsp:sp>
    <dsp:sp modelId="{2EA00040-112F-4BA7-8DE4-3A5EF8AFB587}">
      <dsp:nvSpPr>
        <dsp:cNvPr id="0" name=""/>
        <dsp:cNvSpPr/>
      </dsp:nvSpPr>
      <dsp:spPr>
        <a:xfrm>
          <a:off x="2485132" y="3000613"/>
          <a:ext cx="903684" cy="903684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C6C58DD-52ED-416B-86B1-9BAA6419AD4A}">
      <dsp:nvSpPr>
        <dsp:cNvPr id="0" name=""/>
        <dsp:cNvSpPr/>
      </dsp:nvSpPr>
      <dsp:spPr>
        <a:xfrm>
          <a:off x="3388816" y="2998354"/>
          <a:ext cx="1355526" cy="90368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500" kern="1200" dirty="0" smtClean="0"/>
            <a:t>Circuit Element</a:t>
          </a:r>
          <a:endParaRPr lang="en-US" sz="2500" kern="1200" dirty="0"/>
        </a:p>
      </dsp:txBody>
      <dsp:txXfrm>
        <a:off x="3388816" y="2998354"/>
        <a:ext cx="1355526" cy="903684"/>
      </dsp:txXfrm>
    </dsp:sp>
    <dsp:sp modelId="{F62E7C07-60DD-449E-97DB-22427A9A2E68}">
      <dsp:nvSpPr>
        <dsp:cNvPr id="0" name=""/>
        <dsp:cNvSpPr/>
      </dsp:nvSpPr>
      <dsp:spPr>
        <a:xfrm>
          <a:off x="4970264" y="1812268"/>
          <a:ext cx="903684" cy="903684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31B8A03-DC92-4FF7-8C4B-0C868E2DC850}">
      <dsp:nvSpPr>
        <dsp:cNvPr id="0" name=""/>
        <dsp:cNvSpPr/>
      </dsp:nvSpPr>
      <dsp:spPr>
        <a:xfrm>
          <a:off x="5873948" y="1810009"/>
          <a:ext cx="1355526" cy="90368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500" kern="1200" dirty="0" smtClean="0"/>
            <a:t>Circuit Group</a:t>
          </a:r>
          <a:endParaRPr lang="en-US" sz="2500" kern="1200" dirty="0"/>
        </a:p>
      </dsp:txBody>
      <dsp:txXfrm>
        <a:off x="5873948" y="1810009"/>
        <a:ext cx="1355526" cy="903684"/>
      </dsp:txXfrm>
    </dsp:sp>
    <dsp:sp modelId="{AF9B5351-AC09-4598-A073-5FFB5B96E450}">
      <dsp:nvSpPr>
        <dsp:cNvPr id="0" name=""/>
        <dsp:cNvSpPr/>
      </dsp:nvSpPr>
      <dsp:spPr>
        <a:xfrm>
          <a:off x="4970264" y="3000613"/>
          <a:ext cx="903684" cy="903684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446B607-7A23-44DD-A23C-993B62784377}">
      <dsp:nvSpPr>
        <dsp:cNvPr id="0" name=""/>
        <dsp:cNvSpPr/>
      </dsp:nvSpPr>
      <dsp:spPr>
        <a:xfrm>
          <a:off x="5873948" y="2998354"/>
          <a:ext cx="1355526" cy="90368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500" kern="1200" dirty="0" smtClean="0"/>
            <a:t>Circuit Element</a:t>
          </a:r>
          <a:endParaRPr lang="en-US" sz="2500" kern="1200" dirty="0"/>
        </a:p>
      </dsp:txBody>
      <dsp:txXfrm>
        <a:off x="5873948" y="2998354"/>
        <a:ext cx="1355526" cy="90368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80D7B13-C9FA-4259-AE0D-6DD8283D2DEE}">
      <dsp:nvSpPr>
        <dsp:cNvPr id="0" name=""/>
        <dsp:cNvSpPr/>
      </dsp:nvSpPr>
      <dsp:spPr>
        <a:xfrm>
          <a:off x="5376386" y="2715953"/>
          <a:ext cx="91440" cy="284660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84660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E5B64C7-E71F-4857-AD5E-72C2475075CA}">
      <dsp:nvSpPr>
        <dsp:cNvPr id="0" name=""/>
        <dsp:cNvSpPr/>
      </dsp:nvSpPr>
      <dsp:spPr>
        <a:xfrm>
          <a:off x="2629963" y="1498572"/>
          <a:ext cx="2792142" cy="31369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72495"/>
              </a:lnTo>
              <a:lnTo>
                <a:pt x="2792142" y="172495"/>
              </a:lnTo>
              <a:lnTo>
                <a:pt x="2792142" y="313695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C577CB2-0C6D-422E-AD39-A378E6F43721}">
      <dsp:nvSpPr>
        <dsp:cNvPr id="0" name=""/>
        <dsp:cNvSpPr/>
      </dsp:nvSpPr>
      <dsp:spPr>
        <a:xfrm>
          <a:off x="1694408" y="2715953"/>
          <a:ext cx="1242566" cy="28466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43459"/>
              </a:lnTo>
              <a:lnTo>
                <a:pt x="1242566" y="143459"/>
              </a:lnTo>
              <a:lnTo>
                <a:pt x="1242566" y="284660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7165C0A-996C-4E27-B7A4-B361A9FE9F89}">
      <dsp:nvSpPr>
        <dsp:cNvPr id="0" name=""/>
        <dsp:cNvSpPr/>
      </dsp:nvSpPr>
      <dsp:spPr>
        <a:xfrm>
          <a:off x="451842" y="2715953"/>
          <a:ext cx="1242566" cy="284660"/>
        </a:xfrm>
        <a:custGeom>
          <a:avLst/>
          <a:gdLst/>
          <a:ahLst/>
          <a:cxnLst/>
          <a:rect l="0" t="0" r="0" b="0"/>
          <a:pathLst>
            <a:path>
              <a:moveTo>
                <a:pt x="1242566" y="0"/>
              </a:moveTo>
              <a:lnTo>
                <a:pt x="1242566" y="143459"/>
              </a:lnTo>
              <a:lnTo>
                <a:pt x="0" y="143459"/>
              </a:lnTo>
              <a:lnTo>
                <a:pt x="0" y="284660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2438D21-D305-4049-93C5-99CA4D340BA2}">
      <dsp:nvSpPr>
        <dsp:cNvPr id="0" name=""/>
        <dsp:cNvSpPr/>
      </dsp:nvSpPr>
      <dsp:spPr>
        <a:xfrm>
          <a:off x="1694408" y="1498572"/>
          <a:ext cx="935555" cy="313695"/>
        </a:xfrm>
        <a:custGeom>
          <a:avLst/>
          <a:gdLst/>
          <a:ahLst/>
          <a:cxnLst/>
          <a:rect l="0" t="0" r="0" b="0"/>
          <a:pathLst>
            <a:path>
              <a:moveTo>
                <a:pt x="935555" y="0"/>
              </a:moveTo>
              <a:lnTo>
                <a:pt x="935555" y="172495"/>
              </a:lnTo>
              <a:lnTo>
                <a:pt x="0" y="172495"/>
              </a:lnTo>
              <a:lnTo>
                <a:pt x="0" y="313695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4E7BFDA-E314-48EF-87AD-0A661C882FF9}">
      <dsp:nvSpPr>
        <dsp:cNvPr id="0" name=""/>
        <dsp:cNvSpPr/>
      </dsp:nvSpPr>
      <dsp:spPr>
        <a:xfrm>
          <a:off x="2178121" y="594888"/>
          <a:ext cx="903684" cy="903684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1F3F01D-32BE-46E8-B9F9-4DA58DAA66BB}">
      <dsp:nvSpPr>
        <dsp:cNvPr id="0" name=""/>
        <dsp:cNvSpPr/>
      </dsp:nvSpPr>
      <dsp:spPr>
        <a:xfrm>
          <a:off x="3141091" y="621664"/>
          <a:ext cx="2514203" cy="90368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Root </a:t>
          </a:r>
          <a:r>
            <a:rPr lang="en-US" sz="1800" kern="1200" dirty="0" err="1" smtClean="0"/>
            <a:t>DomNode</a:t>
          </a:r>
          <a:endParaRPr lang="en-US" sz="1800" kern="1200" dirty="0"/>
        </a:p>
      </dsp:txBody>
      <dsp:txXfrm>
        <a:off x="3141091" y="621664"/>
        <a:ext cx="2514203" cy="903684"/>
      </dsp:txXfrm>
    </dsp:sp>
    <dsp:sp modelId="{F46E858A-24D3-43D6-A654-841B0845C300}">
      <dsp:nvSpPr>
        <dsp:cNvPr id="0" name=""/>
        <dsp:cNvSpPr/>
      </dsp:nvSpPr>
      <dsp:spPr>
        <a:xfrm>
          <a:off x="1242566" y="1812268"/>
          <a:ext cx="903684" cy="903684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34096F2-ABB5-41CC-A7DF-5472C13B56B9}">
      <dsp:nvSpPr>
        <dsp:cNvPr id="0" name=""/>
        <dsp:cNvSpPr/>
      </dsp:nvSpPr>
      <dsp:spPr>
        <a:xfrm>
          <a:off x="2146250" y="1810009"/>
          <a:ext cx="1355526" cy="90368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Circuit Group </a:t>
          </a:r>
          <a:r>
            <a:rPr lang="en-US" sz="1800" kern="1200" dirty="0" err="1" smtClean="0"/>
            <a:t>DomNode</a:t>
          </a:r>
          <a:endParaRPr lang="en-US" sz="1800" kern="1200" dirty="0"/>
        </a:p>
      </dsp:txBody>
      <dsp:txXfrm>
        <a:off x="2146250" y="1810009"/>
        <a:ext cx="1355526" cy="903684"/>
      </dsp:txXfrm>
    </dsp:sp>
    <dsp:sp modelId="{CABADC75-F35F-405B-9FDA-A296B2DACD9E}">
      <dsp:nvSpPr>
        <dsp:cNvPr id="0" name=""/>
        <dsp:cNvSpPr/>
      </dsp:nvSpPr>
      <dsp:spPr>
        <a:xfrm>
          <a:off x="0" y="3000613"/>
          <a:ext cx="903684" cy="903684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FA91E70-700D-418F-BA18-CEC55E0C7696}">
      <dsp:nvSpPr>
        <dsp:cNvPr id="0" name=""/>
        <dsp:cNvSpPr/>
      </dsp:nvSpPr>
      <dsp:spPr>
        <a:xfrm>
          <a:off x="903684" y="2998354"/>
          <a:ext cx="1355526" cy="90368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Circuit Element </a:t>
          </a:r>
          <a:r>
            <a:rPr lang="en-US" sz="1800" kern="1200" dirty="0" err="1" smtClean="0"/>
            <a:t>DomNode</a:t>
          </a:r>
          <a:endParaRPr lang="en-US" sz="1800" kern="1200" dirty="0"/>
        </a:p>
      </dsp:txBody>
      <dsp:txXfrm>
        <a:off x="903684" y="2998354"/>
        <a:ext cx="1355526" cy="903684"/>
      </dsp:txXfrm>
    </dsp:sp>
    <dsp:sp modelId="{2EA00040-112F-4BA7-8DE4-3A5EF8AFB587}">
      <dsp:nvSpPr>
        <dsp:cNvPr id="0" name=""/>
        <dsp:cNvSpPr/>
      </dsp:nvSpPr>
      <dsp:spPr>
        <a:xfrm>
          <a:off x="2485132" y="3000613"/>
          <a:ext cx="903684" cy="903684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C6C58DD-52ED-416B-86B1-9BAA6419AD4A}">
      <dsp:nvSpPr>
        <dsp:cNvPr id="0" name=""/>
        <dsp:cNvSpPr/>
      </dsp:nvSpPr>
      <dsp:spPr>
        <a:xfrm>
          <a:off x="3388816" y="2998354"/>
          <a:ext cx="1355526" cy="90368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Circuit Element </a:t>
          </a:r>
          <a:r>
            <a:rPr lang="en-US" sz="1800" kern="1200" dirty="0" err="1" smtClean="0"/>
            <a:t>DomNode</a:t>
          </a:r>
          <a:endParaRPr lang="en-US" sz="1800" kern="1200" dirty="0"/>
        </a:p>
      </dsp:txBody>
      <dsp:txXfrm>
        <a:off x="3388816" y="2998354"/>
        <a:ext cx="1355526" cy="903684"/>
      </dsp:txXfrm>
    </dsp:sp>
    <dsp:sp modelId="{F62E7C07-60DD-449E-97DB-22427A9A2E68}">
      <dsp:nvSpPr>
        <dsp:cNvPr id="0" name=""/>
        <dsp:cNvSpPr/>
      </dsp:nvSpPr>
      <dsp:spPr>
        <a:xfrm>
          <a:off x="4970264" y="1812268"/>
          <a:ext cx="903684" cy="903684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31B8A03-DC92-4FF7-8C4B-0C868E2DC850}">
      <dsp:nvSpPr>
        <dsp:cNvPr id="0" name=""/>
        <dsp:cNvSpPr/>
      </dsp:nvSpPr>
      <dsp:spPr>
        <a:xfrm>
          <a:off x="5873948" y="1810009"/>
          <a:ext cx="1355526" cy="90368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Circuit Group </a:t>
          </a:r>
          <a:r>
            <a:rPr lang="en-US" sz="1800" kern="1200" dirty="0" err="1" smtClean="0"/>
            <a:t>DomNode</a:t>
          </a:r>
          <a:endParaRPr lang="en-US" sz="1800" kern="1200" dirty="0"/>
        </a:p>
      </dsp:txBody>
      <dsp:txXfrm>
        <a:off x="5873948" y="1810009"/>
        <a:ext cx="1355526" cy="903684"/>
      </dsp:txXfrm>
    </dsp:sp>
    <dsp:sp modelId="{AF9B5351-AC09-4598-A073-5FFB5B96E450}">
      <dsp:nvSpPr>
        <dsp:cNvPr id="0" name=""/>
        <dsp:cNvSpPr/>
      </dsp:nvSpPr>
      <dsp:spPr>
        <a:xfrm>
          <a:off x="4970264" y="3000613"/>
          <a:ext cx="903684" cy="903684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446B607-7A23-44DD-A23C-993B62784377}">
      <dsp:nvSpPr>
        <dsp:cNvPr id="0" name=""/>
        <dsp:cNvSpPr/>
      </dsp:nvSpPr>
      <dsp:spPr>
        <a:xfrm>
          <a:off x="5873948" y="2998354"/>
          <a:ext cx="1355526" cy="90368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Circuit Element </a:t>
          </a:r>
          <a:r>
            <a:rPr lang="en-US" sz="1800" kern="1200" dirty="0" err="1" smtClean="0"/>
            <a:t>DomNode</a:t>
          </a:r>
          <a:endParaRPr lang="en-US" sz="1800" kern="1200" dirty="0"/>
        </a:p>
      </dsp:txBody>
      <dsp:txXfrm>
        <a:off x="5873948" y="2998354"/>
        <a:ext cx="1355526" cy="90368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9/layout/CirclePictureHierarchy">
  <dgm:title val=""/>
  <dgm:desc val=""/>
  <dgm:catLst>
    <dgm:cat type="hierarchy" pri="1750"/>
    <dgm:cat type="picture" pri="23000"/>
    <dgm:cat type="pictureconvert" pri="2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5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h" for="ch" forName="image" refType="h" fact="0.8"/>
              <dgm:constr type="w" for="ch" forName="image" refType="h" refFor="ch" refForName="image"/>
              <dgm:constr type="t" for="ch" forName="image" refType="h" fact="0.1"/>
              <dgm:constr type="l" for="ch" forName="image"/>
              <dgm:constr type="w" for="ch" forName="text" refType="w" fact="0.6"/>
              <dgm:constr type="h" for="ch" forName="text" refType="h" fact="0.8"/>
              <dgm:constr type="t" for="ch" forName="text" refType="w" fact="0.04"/>
              <dgm:constr type="l" for="ch" forName="text" refType="w" fact="0.4"/>
            </dgm:constrLst>
            <dgm:ruleLst/>
            <dgm:layoutNode name="image" styleLbl="node0">
              <dgm:alg type="sp"/>
              <dgm:shape xmlns:r="http://schemas.openxmlformats.org/officeDocument/2006/relationships" type="ellipse" r:blip="" blipPhldr="1">
                <dgm:adjLst/>
              </dgm:shape>
              <dgm:presOf/>
              <dgm:constrLst/>
              <dgm:ruleLst/>
            </dgm:layoutNode>
            <dgm:layoutNode name="text" styleLbl="revTx">
              <dgm:varLst>
                <dgm:chPref val="3"/>
              </dgm:varLst>
              <dgm:alg type="tx">
                <dgm:param type="parTxLTRAlign" val="l"/>
                <dgm:param type="parTxRTLAlign" val="r"/>
              </dgm:alg>
              <dgm:shape xmlns:r="http://schemas.openxmlformats.org/officeDocument/2006/relationships" type="rect" r:blip="">
                <dgm:adjLst/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image"/>
                    <dgm:param type="dstNode" val="image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h" for="ch" forName="image2" refType="h" fact="0.8"/>
                      <dgm:constr type="w" for="ch" forName="image2" refType="h" refFor="ch" refForName="image2"/>
                      <dgm:constr type="t" for="ch" forName="image2" refType="h" fact="0.1"/>
                      <dgm:constr type="l" for="ch" forName="image2"/>
                      <dgm:constr type="w" for="ch" forName="text2" refType="w" fact="0.6"/>
                      <dgm:constr type="h" for="ch" forName="text2" refType="h" fact="0.8"/>
                      <dgm:constr type="t" for="ch" forName="text2" refType="w" fact="0.04"/>
                      <dgm:constr type="l" for="ch" forName="text2" refType="w" fact="0.4"/>
                    </dgm:constrLst>
                    <dgm:ruleLst/>
                    <dgm:layoutNode name="image2">
                      <dgm:alg type="sp"/>
                      <dgm:shape xmlns:r="http://schemas.openxmlformats.org/officeDocument/2006/relationships" type="ellipse" r:blip="" blipPhldr="1">
                        <dgm:adjLst/>
                      </dgm:shape>
                      <dgm:presOf/>
                      <dgm:constrLst/>
                      <dgm:ruleLst/>
                    </dgm:layoutNode>
                    <dgm:layoutNode name="text2" styleLbl="revTx">
                      <dgm:varLst>
                        <dgm:chPref val="3"/>
                      </dgm:varLst>
                      <dgm:alg type="tx">
                        <dgm:param type="parTxLTRAlign" val="l"/>
                        <dgm:param type="parTxRTLAlign" val="r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image2"/>
                            <dgm:param type="dstNode" val="image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h" for="ch" forName="image3" refType="h" fact="0.8"/>
                              <dgm:constr type="w" for="ch" forName="image3" refType="h" refFor="ch" refForName="image3"/>
                              <dgm:constr type="t" for="ch" forName="image3" refType="h" fact="0.1"/>
                              <dgm:constr type="l" for="ch" forName="image3"/>
                              <dgm:constr type="w" for="ch" forName="text3" refType="w" fact="0.6"/>
                              <dgm:constr type="h" for="ch" forName="text3" refType="h" fact="0.8"/>
                              <dgm:constr type="t" for="ch" forName="text3" refType="w" fact="0.04"/>
                              <dgm:constr type="l" for="ch" forName="text3" refType="w" fact="0.4"/>
                            </dgm:constrLst>
                            <dgm:ruleLst/>
                            <dgm:layoutNode name="image3">
                              <dgm:alg type="sp"/>
                              <dgm:shape xmlns:r="http://schemas.openxmlformats.org/officeDocument/2006/relationships" type="ellipse" r:blip="" blipPhldr="1">
                                <dgm:adjLst/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revTx">
                              <dgm:varLst>
                                <dgm:chPref val="3"/>
                              </dgm:varLst>
                              <dgm:alg type="tx">
                                <dgm:param type="parTxLTRAlign" val="l"/>
                                <dgm:param type="parTxRTLAlign" val="r"/>
                              </dgm:alg>
                              <dgm:shape xmlns:r="http://schemas.openxmlformats.org/officeDocument/2006/relationships" type="rect" r:blip="">
                                <dgm:adjLst/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image3"/>
                                        <dgm:param type="dstNode" val="image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image4"/>
                                        <dgm:param type="dstNode" val="image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h" for="ch" forName="image4" refType="h" fact="0.8"/>
                                      <dgm:constr type="w" for="ch" forName="image4" refType="h" refFor="ch" refForName="image4"/>
                                      <dgm:constr type="t" for="ch" forName="image4" refType="h" fact="0.1"/>
                                      <dgm:constr type="l" for="ch" forName="image4"/>
                                      <dgm:constr type="w" for="ch" forName="text4" refType="w" fact="0.6"/>
                                      <dgm:constr type="h" for="ch" forName="text4" refType="h" fact="0.8"/>
                                      <dgm:constr type="t" for="ch" forName="text4" refType="w" fact="0.04"/>
                                      <dgm:constr type="l" for="ch" forName="text4" refType="w" fact="0.4"/>
                                    </dgm:constrLst>
                                    <dgm:ruleLst/>
                                    <dgm:layoutNode name="image4">
                                      <dgm:alg type="sp"/>
                                      <dgm:shape xmlns:r="http://schemas.openxmlformats.org/officeDocument/2006/relationships" type="ellipse" r:blip="" blipPhldr="1">
                                        <dgm:adjLst/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revTx">
                                      <dgm:varLst>
                                        <dgm:chPref val="3"/>
                                      </dgm:varLst>
                                      <dgm:alg type="tx">
                                        <dgm:param type="parTxLTRAlign" val="l"/>
                                        <dgm:param type="parTxRTLAlign" val="r"/>
                                      </dgm:alg>
                                      <dgm:shape xmlns:r="http://schemas.openxmlformats.org/officeDocument/2006/relationships" type="rect" r:blip="">
                                        <dgm:adjLst/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9/layout/CirclePictureHierarchy">
  <dgm:title val=""/>
  <dgm:desc val=""/>
  <dgm:catLst>
    <dgm:cat type="hierarchy" pri="1750"/>
    <dgm:cat type="picture" pri="23000"/>
    <dgm:cat type="pictureconvert" pri="2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5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h" for="ch" forName="image" refType="h" fact="0.8"/>
              <dgm:constr type="w" for="ch" forName="image" refType="h" refFor="ch" refForName="image"/>
              <dgm:constr type="t" for="ch" forName="image" refType="h" fact="0.1"/>
              <dgm:constr type="l" for="ch" forName="image"/>
              <dgm:constr type="w" for="ch" forName="text" refType="w" fact="0.6"/>
              <dgm:constr type="h" for="ch" forName="text" refType="h" fact="0.8"/>
              <dgm:constr type="t" for="ch" forName="text" refType="w" fact="0.04"/>
              <dgm:constr type="l" for="ch" forName="text" refType="w" fact="0.4"/>
            </dgm:constrLst>
            <dgm:ruleLst/>
            <dgm:layoutNode name="image" styleLbl="node0">
              <dgm:alg type="sp"/>
              <dgm:shape xmlns:r="http://schemas.openxmlformats.org/officeDocument/2006/relationships" type="ellipse" r:blip="" blipPhldr="1">
                <dgm:adjLst/>
              </dgm:shape>
              <dgm:presOf/>
              <dgm:constrLst/>
              <dgm:ruleLst/>
            </dgm:layoutNode>
            <dgm:layoutNode name="text" styleLbl="revTx">
              <dgm:varLst>
                <dgm:chPref val="3"/>
              </dgm:varLst>
              <dgm:alg type="tx">
                <dgm:param type="parTxLTRAlign" val="l"/>
                <dgm:param type="parTxRTLAlign" val="r"/>
              </dgm:alg>
              <dgm:shape xmlns:r="http://schemas.openxmlformats.org/officeDocument/2006/relationships" type="rect" r:blip="">
                <dgm:adjLst/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image"/>
                    <dgm:param type="dstNode" val="image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h" for="ch" forName="image2" refType="h" fact="0.8"/>
                      <dgm:constr type="w" for="ch" forName="image2" refType="h" refFor="ch" refForName="image2"/>
                      <dgm:constr type="t" for="ch" forName="image2" refType="h" fact="0.1"/>
                      <dgm:constr type="l" for="ch" forName="image2"/>
                      <dgm:constr type="w" for="ch" forName="text2" refType="w" fact="0.6"/>
                      <dgm:constr type="h" for="ch" forName="text2" refType="h" fact="0.8"/>
                      <dgm:constr type="t" for="ch" forName="text2" refType="w" fact="0.04"/>
                      <dgm:constr type="l" for="ch" forName="text2" refType="w" fact="0.4"/>
                    </dgm:constrLst>
                    <dgm:ruleLst/>
                    <dgm:layoutNode name="image2">
                      <dgm:alg type="sp"/>
                      <dgm:shape xmlns:r="http://schemas.openxmlformats.org/officeDocument/2006/relationships" type="ellipse" r:blip="" blipPhldr="1">
                        <dgm:adjLst/>
                      </dgm:shape>
                      <dgm:presOf/>
                      <dgm:constrLst/>
                      <dgm:ruleLst/>
                    </dgm:layoutNode>
                    <dgm:layoutNode name="text2" styleLbl="revTx">
                      <dgm:varLst>
                        <dgm:chPref val="3"/>
                      </dgm:varLst>
                      <dgm:alg type="tx">
                        <dgm:param type="parTxLTRAlign" val="l"/>
                        <dgm:param type="parTxRTLAlign" val="r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image2"/>
                            <dgm:param type="dstNode" val="image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h" for="ch" forName="image3" refType="h" fact="0.8"/>
                              <dgm:constr type="w" for="ch" forName="image3" refType="h" refFor="ch" refForName="image3"/>
                              <dgm:constr type="t" for="ch" forName="image3" refType="h" fact="0.1"/>
                              <dgm:constr type="l" for="ch" forName="image3"/>
                              <dgm:constr type="w" for="ch" forName="text3" refType="w" fact="0.6"/>
                              <dgm:constr type="h" for="ch" forName="text3" refType="h" fact="0.8"/>
                              <dgm:constr type="t" for="ch" forName="text3" refType="w" fact="0.04"/>
                              <dgm:constr type="l" for="ch" forName="text3" refType="w" fact="0.4"/>
                            </dgm:constrLst>
                            <dgm:ruleLst/>
                            <dgm:layoutNode name="image3">
                              <dgm:alg type="sp"/>
                              <dgm:shape xmlns:r="http://schemas.openxmlformats.org/officeDocument/2006/relationships" type="ellipse" r:blip="" blipPhldr="1">
                                <dgm:adjLst/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revTx">
                              <dgm:varLst>
                                <dgm:chPref val="3"/>
                              </dgm:varLst>
                              <dgm:alg type="tx">
                                <dgm:param type="parTxLTRAlign" val="l"/>
                                <dgm:param type="parTxRTLAlign" val="r"/>
                              </dgm:alg>
                              <dgm:shape xmlns:r="http://schemas.openxmlformats.org/officeDocument/2006/relationships" type="rect" r:blip="">
                                <dgm:adjLst/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image3"/>
                                        <dgm:param type="dstNode" val="image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image4"/>
                                        <dgm:param type="dstNode" val="image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h" for="ch" forName="image4" refType="h" fact="0.8"/>
                                      <dgm:constr type="w" for="ch" forName="image4" refType="h" refFor="ch" refForName="image4"/>
                                      <dgm:constr type="t" for="ch" forName="image4" refType="h" fact="0.1"/>
                                      <dgm:constr type="l" for="ch" forName="image4"/>
                                      <dgm:constr type="w" for="ch" forName="text4" refType="w" fact="0.6"/>
                                      <dgm:constr type="h" for="ch" forName="text4" refType="h" fact="0.8"/>
                                      <dgm:constr type="t" for="ch" forName="text4" refType="w" fact="0.04"/>
                                      <dgm:constr type="l" for="ch" forName="text4" refType="w" fact="0.4"/>
                                    </dgm:constrLst>
                                    <dgm:ruleLst/>
                                    <dgm:layoutNode name="image4">
                                      <dgm:alg type="sp"/>
                                      <dgm:shape xmlns:r="http://schemas.openxmlformats.org/officeDocument/2006/relationships" type="ellipse" r:blip="" blipPhldr="1">
                                        <dgm:adjLst/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revTx">
                                      <dgm:varLst>
                                        <dgm:chPref val="3"/>
                                      </dgm:varLst>
                                      <dgm:alg type="tx">
                                        <dgm:param type="parTxLTRAlign" val="l"/>
                                        <dgm:param type="parTxRTLAlign" val="r"/>
                                      </dgm:alg>
                                      <dgm:shape xmlns:r="http://schemas.openxmlformats.org/officeDocument/2006/relationships" type="rect" r:blip="">
                                        <dgm:adjLst/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-1588" y="-1588"/>
            <a:ext cx="3040063" cy="463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9212" tIns="0" rIns="19212" bIns="0" numCol="1" anchor="t" anchorCtr="0" compatLnSpc="1">
            <a:prstTxWarp prst="textNoShape">
              <a:avLst/>
            </a:prstTxWarp>
          </a:bodyPr>
          <a:lstStyle>
            <a:lvl1pPr defTabSz="957263" eaLnBrk="0" hangingPunct="0">
              <a:defRPr sz="1000" i="1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71925" y="-1588"/>
            <a:ext cx="3040063" cy="463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9212" tIns="0" rIns="19212" bIns="0" numCol="1" anchor="t" anchorCtr="0" compatLnSpc="1">
            <a:prstTxWarp prst="textNoShape">
              <a:avLst/>
            </a:prstTxWarp>
          </a:bodyPr>
          <a:lstStyle>
            <a:lvl1pPr algn="r" defTabSz="957263" eaLnBrk="0" hangingPunct="0">
              <a:defRPr sz="1000" i="1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-1588" y="8832850"/>
            <a:ext cx="3040063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9212" tIns="0" rIns="19212" bIns="0" numCol="1" anchor="b" anchorCtr="0" compatLnSpc="1">
            <a:prstTxWarp prst="textNoShape">
              <a:avLst/>
            </a:prstTxWarp>
          </a:bodyPr>
          <a:lstStyle>
            <a:lvl1pPr defTabSz="957263" eaLnBrk="0" hangingPunct="0">
              <a:defRPr sz="1000" i="1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71925" y="8832850"/>
            <a:ext cx="3040063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9212" tIns="0" rIns="19212" bIns="0" numCol="1" anchor="b" anchorCtr="0" compatLnSpc="1">
            <a:prstTxWarp prst="textNoShape">
              <a:avLst/>
            </a:prstTxWarp>
          </a:bodyPr>
          <a:lstStyle>
            <a:lvl1pPr algn="r" defTabSz="957263" eaLnBrk="0" hangingPunct="0">
              <a:defRPr sz="1000" i="1"/>
            </a:lvl1pPr>
          </a:lstStyle>
          <a:p>
            <a:pPr>
              <a:defRPr/>
            </a:pPr>
            <a:fld id="{8267A38C-7977-4B81-AD97-B3A75C8DD09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58374" name="Rectangle 6"/>
          <p:cNvSpPr>
            <a:spLocks noChangeArrowheads="1"/>
          </p:cNvSpPr>
          <p:nvPr/>
        </p:nvSpPr>
        <p:spPr bwMode="auto">
          <a:xfrm>
            <a:off x="6537325" y="8893175"/>
            <a:ext cx="40640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4458" tIns="48030" rIns="94458" bIns="48030" anchor="ctr">
            <a:spAutoFit/>
          </a:bodyPr>
          <a:lstStyle/>
          <a:p>
            <a:pPr algn="r" defTabSz="957263" eaLnBrk="0" hangingPunct="0">
              <a:defRPr/>
            </a:pPr>
            <a:fld id="{E536B699-101A-4053-8C27-909AF44B1F3D}" type="slidenum">
              <a:rPr lang="en-US" sz="1400"/>
              <a:pPr algn="r" defTabSz="957263" eaLnBrk="0" hangingPunct="0">
                <a:defRPr/>
              </a:pPr>
              <a:t>‹#›</a:t>
            </a:fld>
            <a:endParaRPr lang="en-US" sz="1400"/>
          </a:p>
        </p:txBody>
      </p:sp>
    </p:spTree>
    <p:extLst>
      <p:ext uri="{BB962C8B-B14F-4D97-AF65-F5344CB8AC3E}">
        <p14:creationId xmlns:p14="http://schemas.microsoft.com/office/powerpoint/2010/main" val="226306404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-3175" y="-3175"/>
            <a:ext cx="3041650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9212" tIns="0" rIns="19212" bIns="0" numCol="1" anchor="t" anchorCtr="0" compatLnSpc="1">
            <a:prstTxWarp prst="textNoShape">
              <a:avLst/>
            </a:prstTxWarp>
          </a:bodyPr>
          <a:lstStyle>
            <a:lvl1pPr defTabSz="957263" eaLnBrk="0" hangingPunct="0">
              <a:defRPr sz="1000" i="1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71925" y="-3175"/>
            <a:ext cx="3041650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9212" tIns="0" rIns="19212" bIns="0" numCol="1" anchor="t" anchorCtr="0" compatLnSpc="1">
            <a:prstTxWarp prst="textNoShape">
              <a:avLst/>
            </a:prstTxWarp>
          </a:bodyPr>
          <a:lstStyle>
            <a:lvl1pPr algn="r" defTabSz="957263" eaLnBrk="0" hangingPunct="0">
              <a:defRPr sz="1000" i="1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-3175" y="8832850"/>
            <a:ext cx="3041650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9212" tIns="0" rIns="19212" bIns="0" numCol="1" anchor="b" anchorCtr="0" compatLnSpc="1">
            <a:prstTxWarp prst="textNoShape">
              <a:avLst/>
            </a:prstTxWarp>
          </a:bodyPr>
          <a:lstStyle>
            <a:lvl1pPr defTabSz="957263" eaLnBrk="0" hangingPunct="0">
              <a:defRPr sz="1000" i="1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1925" y="8832850"/>
            <a:ext cx="3041650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9212" tIns="0" rIns="19212" bIns="0" numCol="1" anchor="b" anchorCtr="0" compatLnSpc="1">
            <a:prstTxWarp prst="textNoShape">
              <a:avLst/>
            </a:prstTxWarp>
          </a:bodyPr>
          <a:lstStyle>
            <a:lvl1pPr algn="r" defTabSz="957263" eaLnBrk="0" hangingPunct="0">
              <a:defRPr sz="1000" i="1">
                <a:latin typeface="Times New Roman" pitchFamily="18" charset="0"/>
              </a:defRPr>
            </a:lvl1pPr>
          </a:lstStyle>
          <a:p>
            <a:pPr>
              <a:defRPr/>
            </a:pPr>
            <a:fld id="{9FDA6660-04AD-4603-8C8A-3F89491E4DD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2054" name="Rectangle 6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30275" y="4414838"/>
            <a:ext cx="5146675" cy="4183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458" tIns="48030" rIns="94458" bIns="4803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notes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26631" name="Rectangle 7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84275" y="698500"/>
            <a:ext cx="4643438" cy="3482975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</p:sp>
      <p:sp>
        <p:nvSpPr>
          <p:cNvPr id="29704" name="Rectangle 8"/>
          <p:cNvSpPr>
            <a:spLocks noChangeArrowheads="1"/>
          </p:cNvSpPr>
          <p:nvPr/>
        </p:nvSpPr>
        <p:spPr bwMode="auto">
          <a:xfrm>
            <a:off x="6537325" y="8893175"/>
            <a:ext cx="40640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4458" tIns="48030" rIns="94458" bIns="48030" anchor="ctr">
            <a:spAutoFit/>
          </a:bodyPr>
          <a:lstStyle/>
          <a:p>
            <a:pPr algn="r" defTabSz="957263" eaLnBrk="0" hangingPunct="0">
              <a:defRPr/>
            </a:pPr>
            <a:fld id="{9DEF0A9B-4D3E-4F7C-9259-646ED789599D}" type="slidenum">
              <a:rPr lang="en-US" sz="1400"/>
              <a:pPr algn="r" defTabSz="957263" eaLnBrk="0" hangingPunct="0">
                <a:defRPr/>
              </a:pPr>
              <a:t>‹#›</a:t>
            </a:fld>
            <a:endParaRPr lang="en-US" sz="1400"/>
          </a:p>
        </p:txBody>
      </p:sp>
    </p:spTree>
    <p:extLst>
      <p:ext uri="{BB962C8B-B14F-4D97-AF65-F5344CB8AC3E}">
        <p14:creationId xmlns:p14="http://schemas.microsoft.com/office/powerpoint/2010/main" val="133585189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949325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65138" algn="l" defTabSz="949325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31863" algn="l" defTabSz="949325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97000" algn="l" defTabSz="949325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63725" algn="l" defTabSz="949325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8D9C28-E85B-4A42-B61D-217BF3EB04C4}" type="slidenum">
              <a:rPr lang="en-US" smtClean="0"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5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89024C8-3AA5-499E-A987-C93043C202BC}" type="slidenum">
              <a:rPr lang="en-US" smtClean="0"/>
              <a:pPr/>
              <a:t>3</a:t>
            </a:fld>
            <a:endParaRPr lang="en-US" smtClean="0"/>
          </a:p>
        </p:txBody>
      </p:sp>
      <p:sp>
        <p:nvSpPr>
          <p:cNvPr id="286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5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BDB3722-CC40-417A-9A00-DD6C4CC41671}" type="slidenum">
              <a:rPr lang="en-US" smtClean="0"/>
              <a:pPr/>
              <a:t>4</a:t>
            </a:fld>
            <a:endParaRPr lang="en-US" smtClean="0"/>
          </a:p>
        </p:txBody>
      </p:sp>
      <p:sp>
        <p:nvSpPr>
          <p:cNvPr id="29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7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 dirty="0" smtClean="0"/>
              <a:t>The Authoring Tools Framework is a set of loosely-coupled components, written in C#, for making game development tools on the PC. We try to do the boring uninteresting pieces!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5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0994620-1A50-48FC-B9E7-DC24A2187D83}" type="slidenum">
              <a:rPr lang="en-US" smtClean="0"/>
              <a:pPr/>
              <a:t>5</a:t>
            </a:fld>
            <a:endParaRPr lang="en-US" smtClean="0"/>
          </a:p>
        </p:txBody>
      </p:sp>
      <p:sp>
        <p:nvSpPr>
          <p:cNvPr id="307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5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841596C-7EFD-42C4-884C-6333E3E2B867}" type="slidenum">
              <a:rPr lang="en-US" smtClean="0"/>
              <a:pPr/>
              <a:t>6</a:t>
            </a:fld>
            <a:endParaRPr lang="en-US" smtClean="0"/>
          </a:p>
        </p:txBody>
      </p:sp>
      <p:sp>
        <p:nvSpPr>
          <p:cNvPr id="317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5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3CBBAE6-E12A-4E63-B515-52472497203D}" type="slidenum">
              <a:rPr lang="en-US" smtClean="0"/>
              <a:pPr/>
              <a:t>7</a:t>
            </a:fld>
            <a:endParaRPr lang="en-US" smtClean="0"/>
          </a:p>
        </p:txBody>
      </p:sp>
      <p:sp>
        <p:nvSpPr>
          <p:cNvPr id="358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8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 smtClean="0"/>
              <a:t>By Mark Meijer at Guerrilla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277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3277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53013A7-2B4A-4F24-A282-8DE7D56827B5}" type="slidenum">
              <a:rPr lang="en-US" smtClean="0"/>
              <a:pPr/>
              <a:t>8</a:t>
            </a:fld>
            <a:endParaRPr lang="en-US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5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28AE901-0C78-4D54-8249-3A6939E6562D}" type="slidenum">
              <a:rPr lang="en-US" smtClean="0"/>
              <a:pPr/>
              <a:t>9</a:t>
            </a:fld>
            <a:endParaRPr lang="en-US" smtClean="0"/>
          </a:p>
        </p:txBody>
      </p:sp>
      <p:sp>
        <p:nvSpPr>
          <p:cNvPr id="337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 smtClean="0"/>
              <a:t>By John Butterfield at Santa Monica Studios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5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C29141D-95C1-4F27-9738-70C7C617E15E}" type="slidenum">
              <a:rPr lang="en-US" smtClean="0"/>
              <a:pPr/>
              <a:t>10</a:t>
            </a:fld>
            <a:endParaRPr lang="en-US" smtClean="0"/>
          </a:p>
        </p:txBody>
      </p:sp>
      <p:sp>
        <p:nvSpPr>
          <p:cNvPr id="430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0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5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3E0A544-2A9C-4A45-9D23-BCE5922B528F}" type="slidenum">
              <a:rPr lang="en-US" smtClean="0"/>
              <a:pPr/>
              <a:t>11</a:t>
            </a:fld>
            <a:endParaRPr lang="en-US" smtClean="0"/>
          </a:p>
        </p:txBody>
      </p:sp>
      <p:sp>
        <p:nvSpPr>
          <p:cNvPr id="348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 smtClean="0"/>
              <a:t>Written by TNT’s Game Tech Group for Santa Monica Studios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5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C7A56B2-D7CC-4154-8A54-D8A0A0379CF5}" type="slidenum">
              <a:rPr lang="en-US" smtClean="0"/>
              <a:pPr/>
              <a:t>12</a:t>
            </a:fld>
            <a:endParaRPr lang="en-US" smtClean="0"/>
          </a:p>
        </p:txBody>
      </p:sp>
      <p:sp>
        <p:nvSpPr>
          <p:cNvPr id="419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5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E0F6ACC-FD8B-4462-BF36-5585380F9AA0}" type="slidenum">
              <a:rPr lang="en-US" smtClean="0"/>
              <a:pPr/>
              <a:t>13</a:t>
            </a:fld>
            <a:endParaRPr lang="en-US" smtClean="0"/>
          </a:p>
        </p:txBody>
      </p:sp>
      <p:sp>
        <p:nvSpPr>
          <p:cNvPr id="368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 smtClean="0"/>
              <a:t>By Cambridge Studio</a:t>
            </a: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5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3EFDDE0-464C-4CCE-B513-DA2C1733E254}" type="slidenum">
              <a:rPr lang="en-US" smtClean="0"/>
              <a:pPr/>
              <a:t>14</a:t>
            </a:fld>
            <a:endParaRPr lang="en-US" smtClean="0"/>
          </a:p>
        </p:txBody>
      </p:sp>
      <p:sp>
        <p:nvSpPr>
          <p:cNvPr id="378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 smtClean="0"/>
              <a:t>WPF app</a:t>
            </a: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5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5313864-4CA4-4C85-B9C9-AA9EEAFEB3DE}" type="slidenum">
              <a:rPr lang="en-US" smtClean="0"/>
              <a:pPr/>
              <a:t>15</a:t>
            </a:fld>
            <a:endParaRPr lang="en-US" smtClean="0"/>
          </a:p>
        </p:txBody>
      </p:sp>
      <p:sp>
        <p:nvSpPr>
          <p:cNvPr id="399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9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5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D93664E-9CEE-49D8-8F46-E21D5F9F5AEA}" type="slidenum">
              <a:rPr lang="en-US" smtClean="0"/>
              <a:pPr/>
              <a:t>16</a:t>
            </a:fld>
            <a:endParaRPr lang="en-US" smtClean="0"/>
          </a:p>
        </p:txBody>
      </p:sp>
      <p:sp>
        <p:nvSpPr>
          <p:cNvPr id="389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5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51ABDF9-471B-4B05-9760-7152F27507CB}" type="slidenum">
              <a:rPr lang="en-US" smtClean="0"/>
              <a:pPr/>
              <a:t>17</a:t>
            </a:fld>
            <a:endParaRPr lang="en-US" smtClean="0"/>
          </a:p>
        </p:txBody>
      </p:sp>
      <p:sp>
        <p:nvSpPr>
          <p:cNvPr id="409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 smtClean="0"/>
              <a:t>NBA Team’s cinematic authoring tool</a:t>
            </a: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5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DC4E8F0-8A9C-41FA-A80E-FE2FF05A44FE}" type="slidenum">
              <a:rPr lang="en-US" smtClean="0"/>
              <a:pPr/>
              <a:t>18</a:t>
            </a:fld>
            <a:endParaRPr lang="en-US" smtClean="0"/>
          </a:p>
        </p:txBody>
      </p:sp>
      <p:sp>
        <p:nvSpPr>
          <p:cNvPr id="440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0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505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4506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41F7565-CEDE-4D98-837A-1B331A4BB361}" type="slidenum">
              <a:rPr lang="en-US" smtClean="0"/>
              <a:pPr/>
              <a:t>19</a:t>
            </a:fld>
            <a:endParaRPr lang="en-US" smtClean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608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4608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FE188EF-AE9E-4687-8807-9F5F58E67474}" type="slidenum">
              <a:rPr lang="en-US" smtClean="0"/>
              <a:pPr/>
              <a:t>20</a:t>
            </a:fld>
            <a:endParaRPr lang="en-US" smtClean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49325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Enables undo/redo, cut/copy/paste</a:t>
            </a:r>
            <a:r>
              <a:rPr lang="en-US" smtClean="0"/>
              <a:t>, document </a:t>
            </a:r>
            <a:r>
              <a:rPr lang="en-US" dirty="0" smtClean="0"/>
              <a:t>persistence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FDA6660-04AD-4603-8C8A-3F89491E4DD1}" type="slidenum">
              <a:rPr lang="en-US" smtClean="0"/>
              <a:pPr>
                <a:defRPr/>
              </a:pPr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477346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FDA6660-04AD-4603-8C8A-3F89491E4DD1}" type="slidenum">
              <a:rPr lang="en-US" smtClean="0"/>
              <a:pPr>
                <a:defRPr/>
              </a:pPr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881298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5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C20DC2E-011D-4603-AF41-F9A87172B55A}" type="slidenum">
              <a:rPr lang="en-US" smtClean="0"/>
              <a:pPr/>
              <a:t>32</a:t>
            </a:fld>
            <a:endParaRPr lang="en-US" smtClean="0"/>
          </a:p>
        </p:txBody>
      </p:sp>
      <p:sp>
        <p:nvSpPr>
          <p:cNvPr id="471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5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0FB1434-47F1-42A5-9185-6ED0F41CD21A}" type="slidenum">
              <a:rPr lang="en-US" smtClean="0"/>
              <a:pPr/>
              <a:t>33</a:t>
            </a:fld>
            <a:endParaRPr lang="en-US" smtClean="0"/>
          </a:p>
        </p:txBody>
      </p:sp>
      <p:sp>
        <p:nvSpPr>
          <p:cNvPr id="481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1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5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CF0E590-0500-4524-AACA-BE43DE924BAC}" type="slidenum">
              <a:rPr lang="en-US" smtClean="0"/>
              <a:pPr/>
              <a:t>34</a:t>
            </a:fld>
            <a:endParaRPr lang="en-US" smtClean="0"/>
          </a:p>
        </p:txBody>
      </p:sp>
      <p:sp>
        <p:nvSpPr>
          <p:cNvPr id="491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1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5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CF0E590-0500-4524-AACA-BE43DE924BAC}" type="slidenum">
              <a:rPr lang="en-US" smtClean="0"/>
              <a:pPr/>
              <a:t>35</a:t>
            </a:fld>
            <a:endParaRPr lang="en-US" smtClean="0"/>
          </a:p>
        </p:txBody>
      </p:sp>
      <p:sp>
        <p:nvSpPr>
          <p:cNvPr id="491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1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5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CF0E590-0500-4524-AACA-BE43DE924BAC}" type="slidenum">
              <a:rPr lang="en-US" smtClean="0"/>
              <a:pPr/>
              <a:t>36</a:t>
            </a:fld>
            <a:endParaRPr lang="en-US" smtClean="0"/>
          </a:p>
        </p:txBody>
      </p:sp>
      <p:sp>
        <p:nvSpPr>
          <p:cNvPr id="491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1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5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85304D2-AFA9-45B9-9526-97D76A45EB68}" type="slidenum">
              <a:rPr lang="en-US" smtClean="0"/>
              <a:pPr/>
              <a:t>37</a:t>
            </a:fld>
            <a:endParaRPr lang="en-US" smtClean="0"/>
          </a:p>
        </p:txBody>
      </p:sp>
      <p:sp>
        <p:nvSpPr>
          <p:cNvPr id="501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01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5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6F18EE9-2173-4D5E-9E6D-6B8757E4249E}" type="slidenum">
              <a:rPr lang="en-US" smtClean="0"/>
              <a:pPr/>
              <a:t>38</a:t>
            </a:fld>
            <a:endParaRPr lang="en-US" smtClean="0"/>
          </a:p>
        </p:txBody>
      </p:sp>
      <p:sp>
        <p:nvSpPr>
          <p:cNvPr id="512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97263" y="2130426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97263" y="3886200"/>
            <a:ext cx="6275137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232540-6E3E-4AE0-BDC2-BA0260E1CAD0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B136FB-72B1-4E30-819F-3E1CBA0C6391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0473" y="1791368"/>
            <a:ext cx="7236327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0473" y="3153443"/>
            <a:ext cx="7044239" cy="1500187"/>
          </a:xfrm>
        </p:spPr>
        <p:txBody>
          <a:bodyPr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A6A3FE-5A3B-4615-B0CA-03B58ABFCCAA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57158" y="1600201"/>
            <a:ext cx="3495843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0" y="1600201"/>
            <a:ext cx="3733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A6A3FE-5A3B-4615-B0CA-03B58ABFCCAA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A6A3FE-5A3B-4615-B0CA-03B58ABFCCAA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A6A3FE-5A3B-4615-B0CA-03B58ABFCCAA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A6A3FE-5A3B-4615-B0CA-03B58ABFCCAA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49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A6A3FE-5A3B-4615-B0CA-03B58ABFCCAA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A6A3FE-5A3B-4615-B0CA-03B58ABFCCAA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A6A3FE-5A3B-4615-B0CA-03B58ABFCCAA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A6A3FE-5A3B-4615-B0CA-03B58ABFCCAA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7325" y="274638"/>
            <a:ext cx="7229475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457325" y="1600200"/>
            <a:ext cx="3538538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48263" y="1600200"/>
            <a:ext cx="3538537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C863E6-589C-4605-8D28-B9731D664BE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randomBar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1457325" y="274638"/>
            <a:ext cx="7229475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1457325" y="1600200"/>
            <a:ext cx="7229475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4EA6A3FE-5A3B-4615-B0CA-03B58ABFCCAA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1031" name="Picture 2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225425" y="6234113"/>
            <a:ext cx="369888" cy="379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2" name="Picture 3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725488" y="6181725"/>
            <a:ext cx="282575" cy="52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3" name="Picture 13" descr="TNT Background 4.png"/>
          <p:cNvPicPr>
            <a:picLocks noChangeAspect="1"/>
          </p:cNvPicPr>
          <p:nvPr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81" r:id="rId1"/>
    <p:sldLayoutId id="2147483682" r:id="rId2"/>
    <p:sldLayoutId id="2147483683" r:id="rId3"/>
    <p:sldLayoutId id="2147483684" r:id="rId4"/>
    <p:sldLayoutId id="2147483685" r:id="rId5"/>
    <p:sldLayoutId id="2147483686" r:id="rId6"/>
    <p:sldLayoutId id="2147483687" r:id="rId7"/>
    <p:sldLayoutId id="2147483688" r:id="rId8"/>
    <p:sldLayoutId id="2147483689" r:id="rId9"/>
    <p:sldLayoutId id="2147483690" r:id="rId10"/>
    <p:sldLayoutId id="2147483691" r:id="rId11"/>
    <p:sldLayoutId id="2147483692" r:id="rId12"/>
  </p:sldLayoutIdLst>
  <p:transition>
    <p:randomBar/>
  </p:transition>
  <p:timing>
    <p:tnLst>
      <p:par>
        <p:cTn id="1" dur="indefinite" restart="never" nodeType="tmRoot"/>
      </p:par>
    </p:tnLst>
  </p:timing>
  <p:txStyles>
    <p:titleStyle>
      <a:lvl1pPr algn="l" defTabSz="457200" rtl="0" eaLnBrk="1" fontAlgn="base" hangingPunct="1">
        <a:spcBef>
          <a:spcPct val="0"/>
        </a:spcBef>
        <a:spcAft>
          <a:spcPct val="0"/>
        </a:spcAft>
        <a:defRPr sz="3200" kern="1200">
          <a:solidFill>
            <a:schemeClr val="tx1"/>
          </a:solidFill>
          <a:latin typeface="+mj-lt"/>
          <a:ea typeface="+mj-ea"/>
          <a:cs typeface="+mj-cs"/>
        </a:defRPr>
      </a:lvl1pPr>
      <a:lvl2pPr algn="l" defTabSz="457200" rtl="0" eaLnBrk="1" fontAlgn="base" hangingPunct="1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2pPr>
      <a:lvl3pPr algn="l" defTabSz="457200" rtl="0" eaLnBrk="1" fontAlgn="base" hangingPunct="1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3pPr>
      <a:lvl4pPr algn="l" defTabSz="457200" rtl="0" eaLnBrk="1" fontAlgn="base" hangingPunct="1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4pPr>
      <a:lvl5pPr algn="l" defTabSz="457200" rtl="0" eaLnBrk="1" fontAlgn="base" hangingPunct="1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5pPr>
      <a:lvl6pPr marL="457200" algn="l" defTabSz="457200" rtl="0" eaLnBrk="1" fontAlgn="base" hangingPunct="1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6pPr>
      <a:lvl7pPr marL="914400" algn="l" defTabSz="457200" rtl="0" eaLnBrk="1" fontAlgn="base" hangingPunct="1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7pPr>
      <a:lvl8pPr marL="1371600" algn="l" defTabSz="457200" rtl="0" eaLnBrk="1" fontAlgn="base" hangingPunct="1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8pPr>
      <a:lvl9pPr marL="1828800" algn="l" defTabSz="457200" rtl="0" eaLnBrk="1" fontAlgn="base" hangingPunct="1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3" name="Picture 3" descr="TNT Background 2.pn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082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314" name="Title 1"/>
          <p:cNvSpPr>
            <a:spLocks noGrp="1"/>
          </p:cNvSpPr>
          <p:nvPr>
            <p:ph type="ctrTitle"/>
          </p:nvPr>
        </p:nvSpPr>
        <p:spPr>
          <a:xfrm>
            <a:off x="3128963" y="1614488"/>
            <a:ext cx="6140450" cy="1470025"/>
          </a:xfrm>
        </p:spPr>
        <p:txBody>
          <a:bodyPr anchor="b"/>
          <a:lstStyle/>
          <a:p>
            <a:r>
              <a:rPr lang="en-US" sz="4000" dirty="0" smtClean="0"/>
              <a:t>Authoring Tools Framework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128963" y="3084513"/>
            <a:ext cx="4643437" cy="641350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buFont typeface="Arial"/>
              <a:buNone/>
              <a:defRPr/>
            </a:pPr>
            <a:r>
              <a:rPr lang="en-US" dirty="0" smtClean="0"/>
              <a:t>Tech Talk</a:t>
            </a:r>
            <a:endParaRPr lang="en-US" dirty="0"/>
          </a:p>
        </p:txBody>
      </p:sp>
      <p:pic>
        <p:nvPicPr>
          <p:cNvPr id="13316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50838" y="2530475"/>
            <a:ext cx="2430462" cy="1027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Agenda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Introduction</a:t>
            </a:r>
          </a:p>
          <a:p>
            <a:r>
              <a:rPr lang="en-US" dirty="0" smtClean="0"/>
              <a:t>What is ATF?</a:t>
            </a:r>
          </a:p>
          <a:p>
            <a:r>
              <a:rPr lang="en-US" dirty="0" smtClean="0"/>
              <a:t>Adopters of ATF</a:t>
            </a:r>
          </a:p>
          <a:p>
            <a:r>
              <a:rPr lang="en-US" dirty="0" smtClean="0"/>
              <a:t>Components of ATF</a:t>
            </a:r>
          </a:p>
          <a:p>
            <a:r>
              <a:rPr lang="en-US" dirty="0" smtClean="0"/>
              <a:t>Pros and Cons</a:t>
            </a:r>
          </a:p>
          <a:p>
            <a:r>
              <a:rPr lang="en-US" dirty="0" smtClean="0"/>
              <a:t>Roadmap</a:t>
            </a:r>
          </a:p>
          <a:p>
            <a:r>
              <a:rPr lang="en-US" dirty="0" smtClean="0"/>
              <a:t>Q &amp; A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248832"/>
      </p:ext>
    </p:extLst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3"/>
          <p:cNvSpPr>
            <a:spLocks noGrp="1"/>
          </p:cNvSpPr>
          <p:nvPr>
            <p:ph idx="1"/>
          </p:nvPr>
        </p:nvSpPr>
        <p:spPr>
          <a:xfrm>
            <a:off x="1975984" y="595087"/>
            <a:ext cx="6442075" cy="5733142"/>
          </a:xfrm>
        </p:spPr>
        <p:txBody>
          <a:bodyPr/>
          <a:lstStyle/>
          <a:p>
            <a:pPr algn="ctr">
              <a:spcBef>
                <a:spcPct val="0"/>
              </a:spcBef>
              <a:buFont typeface="Arial" charset="0"/>
              <a:buNone/>
            </a:pPr>
            <a:r>
              <a:rPr lang="en-US" dirty="0" smtClean="0"/>
              <a:t>Max Elliott – manager, Game Tech Group</a:t>
            </a:r>
          </a:p>
          <a:p>
            <a:pPr algn="ctr">
              <a:spcBef>
                <a:spcPct val="0"/>
              </a:spcBef>
              <a:buFont typeface="Arial" charset="0"/>
              <a:buNone/>
            </a:pPr>
            <a:endParaRPr lang="en-US" dirty="0" smtClean="0"/>
          </a:p>
          <a:p>
            <a:pPr algn="ctr">
              <a:spcBef>
                <a:spcPct val="0"/>
              </a:spcBef>
              <a:buFont typeface="Arial" charset="0"/>
              <a:buNone/>
            </a:pPr>
            <a:r>
              <a:rPr lang="en-US" sz="2000" i="1" dirty="0" smtClean="0"/>
              <a:t>full-time</a:t>
            </a:r>
          </a:p>
          <a:p>
            <a:pPr algn="ctr">
              <a:spcBef>
                <a:spcPct val="0"/>
              </a:spcBef>
              <a:buFont typeface="Arial" charset="0"/>
              <a:buNone/>
            </a:pPr>
            <a:r>
              <a:rPr lang="en-US" dirty="0" smtClean="0"/>
              <a:t>Ron Little – Lead</a:t>
            </a:r>
          </a:p>
          <a:p>
            <a:pPr algn="ctr">
              <a:spcBef>
                <a:spcPct val="0"/>
              </a:spcBef>
              <a:buNone/>
            </a:pPr>
            <a:r>
              <a:rPr lang="en-US" dirty="0" err="1" smtClean="0"/>
              <a:t>Jianhua</a:t>
            </a:r>
            <a:r>
              <a:rPr lang="en-US" dirty="0" smtClean="0"/>
              <a:t> </a:t>
            </a:r>
            <a:r>
              <a:rPr lang="en-US" dirty="0" err="1" smtClean="0"/>
              <a:t>Shen</a:t>
            </a:r>
            <a:r>
              <a:rPr lang="en-US" dirty="0" smtClean="0"/>
              <a:t> (“</a:t>
            </a:r>
            <a:r>
              <a:rPr lang="en-US" dirty="0" err="1" smtClean="0"/>
              <a:t>Shen</a:t>
            </a:r>
            <a:r>
              <a:rPr lang="en-US" dirty="0" smtClean="0"/>
              <a:t>”)</a:t>
            </a:r>
          </a:p>
          <a:p>
            <a:pPr algn="ctr">
              <a:spcBef>
                <a:spcPct val="0"/>
              </a:spcBef>
              <a:buNone/>
            </a:pPr>
            <a:r>
              <a:rPr lang="en-US" dirty="0" smtClean="0"/>
              <a:t>Julianne Harrington</a:t>
            </a:r>
          </a:p>
          <a:p>
            <a:pPr algn="ctr">
              <a:spcBef>
                <a:spcPct val="0"/>
              </a:spcBef>
              <a:buNone/>
            </a:pPr>
            <a:endParaRPr lang="en-US" dirty="0" smtClean="0"/>
          </a:p>
          <a:p>
            <a:pPr algn="ctr">
              <a:spcBef>
                <a:spcPct val="0"/>
              </a:spcBef>
              <a:buNone/>
            </a:pPr>
            <a:r>
              <a:rPr lang="en-US" sz="2000" i="1" dirty="0" smtClean="0"/>
              <a:t>part-time</a:t>
            </a:r>
            <a:endParaRPr lang="en-US" i="1" dirty="0" smtClean="0"/>
          </a:p>
          <a:p>
            <a:pPr algn="ctr">
              <a:spcBef>
                <a:spcPct val="0"/>
              </a:spcBef>
              <a:buFont typeface="Arial" charset="0"/>
              <a:buNone/>
            </a:pPr>
            <a:r>
              <a:rPr lang="en-US" dirty="0" smtClean="0"/>
              <a:t>Alan </a:t>
            </a:r>
            <a:r>
              <a:rPr lang="en-US" dirty="0" err="1" smtClean="0"/>
              <a:t>Beckus</a:t>
            </a:r>
            <a:endParaRPr lang="en-US" dirty="0" smtClean="0"/>
          </a:p>
          <a:p>
            <a:pPr algn="ctr">
              <a:spcBef>
                <a:spcPct val="0"/>
              </a:spcBef>
              <a:buFont typeface="Arial" charset="0"/>
              <a:buNone/>
            </a:pPr>
            <a:r>
              <a:rPr lang="en-US" dirty="0" smtClean="0"/>
              <a:t>Patrick O’Leary</a:t>
            </a:r>
          </a:p>
          <a:p>
            <a:pPr algn="ctr">
              <a:spcBef>
                <a:spcPct val="0"/>
              </a:spcBef>
              <a:buFont typeface="Arial" charset="0"/>
              <a:buNone/>
            </a:pPr>
            <a:r>
              <a:rPr lang="en-US" dirty="0" smtClean="0"/>
              <a:t>Paul </a:t>
            </a:r>
            <a:r>
              <a:rPr lang="en-US" dirty="0" err="1" smtClean="0"/>
              <a:t>Skibitzke</a:t>
            </a:r>
            <a:endParaRPr lang="en-US" dirty="0" smtClean="0"/>
          </a:p>
          <a:p>
            <a:pPr algn="ctr">
              <a:spcBef>
                <a:spcPct val="0"/>
              </a:spcBef>
              <a:buFont typeface="Arial" charset="0"/>
              <a:buNone/>
            </a:pPr>
            <a:endParaRPr lang="en-US" dirty="0" smtClean="0"/>
          </a:p>
          <a:p>
            <a:pPr algn="ctr">
              <a:spcBef>
                <a:spcPct val="0"/>
              </a:spcBef>
              <a:buFont typeface="Arial" charset="0"/>
              <a:buNone/>
            </a:pPr>
            <a:endParaRPr lang="en-US" dirty="0" smtClean="0"/>
          </a:p>
        </p:txBody>
      </p:sp>
    </p:spTree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/>
          </p:cNvSpPr>
          <p:nvPr>
            <p:ph type="title"/>
          </p:nvPr>
        </p:nvSpPr>
        <p:spPr>
          <a:xfrm>
            <a:off x="1379538" y="328613"/>
            <a:ext cx="7391400" cy="1243012"/>
          </a:xfrm>
        </p:spPr>
        <p:txBody>
          <a:bodyPr/>
          <a:lstStyle/>
          <a:p>
            <a:pPr algn="ctr"/>
            <a:r>
              <a:rPr lang="en-US" smtClean="0"/>
              <a:t>Overview</a:t>
            </a:r>
            <a:endParaRPr lang="en-US" sz="2400" smtClean="0"/>
          </a:p>
        </p:txBody>
      </p:sp>
      <p:sp>
        <p:nvSpPr>
          <p:cNvPr id="4099" name="Rectangle 3"/>
          <p:cNvSpPr>
            <a:spLocks noGrp="1"/>
          </p:cNvSpPr>
          <p:nvPr>
            <p:ph idx="1"/>
          </p:nvPr>
        </p:nvSpPr>
        <p:spPr>
          <a:xfrm>
            <a:off x="1700213" y="1408113"/>
            <a:ext cx="7067550" cy="4695825"/>
          </a:xfrm>
        </p:spPr>
        <p:txBody>
          <a:bodyPr/>
          <a:lstStyle/>
          <a:p>
            <a:pPr>
              <a:spcBef>
                <a:spcPct val="0"/>
              </a:spcBef>
              <a:buFontTx/>
              <a:buChar char="•"/>
            </a:pPr>
            <a:r>
              <a:rPr lang="en-US" dirty="0" smtClean="0"/>
              <a:t>Loosely-coupled components</a:t>
            </a:r>
          </a:p>
          <a:p>
            <a:pPr>
              <a:spcBef>
                <a:spcPct val="0"/>
              </a:spcBef>
              <a:buFontTx/>
              <a:buChar char="•"/>
            </a:pPr>
            <a:r>
              <a:rPr lang="en-US" dirty="0" smtClean="0"/>
              <a:t>Built on .NET 3.5/4.0, C#</a:t>
            </a:r>
          </a:p>
          <a:p>
            <a:pPr>
              <a:spcBef>
                <a:spcPct val="0"/>
              </a:spcBef>
              <a:buFontTx/>
              <a:buChar char="•"/>
            </a:pPr>
            <a:r>
              <a:rPr lang="en-US" dirty="0" smtClean="0"/>
              <a:t>Create PC-based game development tools</a:t>
            </a:r>
          </a:p>
          <a:p>
            <a:pPr>
              <a:spcBef>
                <a:spcPct val="0"/>
              </a:spcBef>
              <a:buFontTx/>
              <a:buChar char="•"/>
            </a:pPr>
            <a:r>
              <a:rPr lang="en-US" dirty="0" smtClean="0"/>
              <a:t>Plug-in, adaptable, extensible architecture</a:t>
            </a:r>
          </a:p>
          <a:p>
            <a:pPr>
              <a:spcBef>
                <a:spcPct val="0"/>
              </a:spcBef>
              <a:buFontTx/>
              <a:buChar char="•"/>
            </a:pPr>
            <a:r>
              <a:rPr lang="en-US" dirty="0" smtClean="0"/>
              <a:t>Mature sample applications</a:t>
            </a:r>
          </a:p>
          <a:p>
            <a:pPr>
              <a:spcBef>
                <a:spcPct val="0"/>
              </a:spcBef>
              <a:buFontTx/>
              <a:buChar char="•"/>
            </a:pPr>
            <a:r>
              <a:rPr lang="en-US" dirty="0" smtClean="0"/>
              <a:t>Widely adopted</a:t>
            </a:r>
          </a:p>
          <a:p>
            <a:pPr>
              <a:spcBef>
                <a:spcPct val="0"/>
              </a:spcBef>
              <a:buFontTx/>
              <a:buChar char="•"/>
            </a:pPr>
            <a:r>
              <a:rPr lang="en-US" dirty="0" smtClean="0"/>
              <a:t>Visual Studio 2008, 2010, 2012</a:t>
            </a:r>
          </a:p>
          <a:p>
            <a:pPr>
              <a:spcBef>
                <a:spcPct val="0"/>
              </a:spcBef>
              <a:buFontTx/>
              <a:buChar char="•"/>
            </a:pPr>
            <a:r>
              <a:rPr lang="en-US" dirty="0" smtClean="0"/>
              <a:t>In the WWS SDK</a:t>
            </a:r>
          </a:p>
          <a:p>
            <a:pPr>
              <a:spcBef>
                <a:spcPct val="0"/>
              </a:spcBef>
              <a:buFontTx/>
              <a:buChar char="•"/>
            </a:pPr>
            <a:endParaRPr lang="en-US" dirty="0" smtClean="0"/>
          </a:p>
          <a:p>
            <a:pPr>
              <a:spcBef>
                <a:spcPct val="0"/>
              </a:spcBef>
              <a:buFontTx/>
              <a:buChar char="•"/>
            </a:pPr>
            <a:endParaRPr lang="en-US" dirty="0" smtClean="0"/>
          </a:p>
          <a:p>
            <a:pPr>
              <a:spcBef>
                <a:spcPct val="0"/>
              </a:spcBef>
              <a:buFontTx/>
              <a:buChar char="•"/>
            </a:pPr>
            <a:endParaRPr lang="en-US" dirty="0" smtClean="0"/>
          </a:p>
        </p:txBody>
      </p:sp>
    </p:spTree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/>
          </p:cNvSpPr>
          <p:nvPr>
            <p:ph type="title"/>
          </p:nvPr>
        </p:nvSpPr>
        <p:spPr>
          <a:xfrm>
            <a:off x="1282700" y="161925"/>
            <a:ext cx="7861300" cy="862013"/>
          </a:xfrm>
        </p:spPr>
        <p:txBody>
          <a:bodyPr/>
          <a:lstStyle/>
          <a:p>
            <a:pPr algn="ctr"/>
            <a:r>
              <a:rPr lang="en-US" smtClean="0"/>
              <a:t>Adopters</a:t>
            </a:r>
            <a:br>
              <a:rPr lang="en-US" smtClean="0"/>
            </a:br>
            <a:r>
              <a:rPr lang="en-US" sz="2000" smtClean="0"/>
              <a:t>(Partial list)</a:t>
            </a:r>
          </a:p>
        </p:txBody>
      </p:sp>
      <p:sp>
        <p:nvSpPr>
          <p:cNvPr id="5123" name="Rectangle 3"/>
          <p:cNvSpPr>
            <a:spLocks noGrp="1"/>
          </p:cNvSpPr>
          <p:nvPr>
            <p:ph idx="1"/>
          </p:nvPr>
        </p:nvSpPr>
        <p:spPr>
          <a:xfrm>
            <a:off x="1457325" y="1290638"/>
            <a:ext cx="7229475" cy="4835525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000" dirty="0"/>
              <a:t>Guerrilla Games</a:t>
            </a:r>
          </a:p>
          <a:p>
            <a:pPr lvl="1">
              <a:lnSpc>
                <a:spcPct val="90000"/>
              </a:lnSpc>
            </a:pPr>
            <a:r>
              <a:rPr lang="en-US" sz="1800" dirty="0" err="1"/>
              <a:t>CoreText</a:t>
            </a:r>
            <a:r>
              <a:rPr lang="en-US" sz="1800" dirty="0"/>
              <a:t> Editor</a:t>
            </a:r>
          </a:p>
          <a:p>
            <a:pPr>
              <a:lnSpc>
                <a:spcPct val="90000"/>
              </a:lnSpc>
            </a:pPr>
            <a:r>
              <a:rPr lang="en-US" sz="2000" dirty="0" smtClean="0"/>
              <a:t>Naughty Dog</a:t>
            </a:r>
          </a:p>
          <a:p>
            <a:pPr lvl="1">
              <a:lnSpc>
                <a:spcPct val="90000"/>
              </a:lnSpc>
            </a:pPr>
            <a:r>
              <a:rPr lang="en-US" sz="1800" dirty="0" smtClean="0"/>
              <a:t>Charter – Level editor</a:t>
            </a:r>
          </a:p>
          <a:p>
            <a:pPr lvl="1">
              <a:lnSpc>
                <a:spcPct val="90000"/>
              </a:lnSpc>
            </a:pPr>
            <a:r>
              <a:rPr lang="en-US" sz="1800" dirty="0" err="1" smtClean="0"/>
              <a:t>Shader</a:t>
            </a:r>
            <a:r>
              <a:rPr lang="en-US" sz="1800" dirty="0" smtClean="0"/>
              <a:t> Editor</a:t>
            </a:r>
            <a:endParaRPr lang="en-US" sz="1400" dirty="0" smtClean="0"/>
          </a:p>
          <a:p>
            <a:pPr>
              <a:lnSpc>
                <a:spcPct val="90000"/>
              </a:lnSpc>
            </a:pPr>
            <a:r>
              <a:rPr lang="en-US" sz="2000" dirty="0" smtClean="0"/>
              <a:t>Santa Monica Studios</a:t>
            </a:r>
          </a:p>
          <a:p>
            <a:pPr lvl="1">
              <a:lnSpc>
                <a:spcPct val="90000"/>
              </a:lnSpc>
            </a:pPr>
            <a:r>
              <a:rPr lang="en-US" sz="1600" dirty="0" err="1" smtClean="0"/>
              <a:t>CreatureEditor</a:t>
            </a:r>
            <a:r>
              <a:rPr lang="en-US" sz="1600" dirty="0" smtClean="0"/>
              <a:t> – Animation blending tool</a:t>
            </a:r>
          </a:p>
          <a:p>
            <a:pPr lvl="1">
              <a:lnSpc>
                <a:spcPct val="90000"/>
              </a:lnSpc>
            </a:pPr>
            <a:r>
              <a:rPr lang="en-US" sz="1600" dirty="0" smtClean="0"/>
              <a:t>Metrics – performance analyzer</a:t>
            </a:r>
          </a:p>
          <a:p>
            <a:pPr>
              <a:lnSpc>
                <a:spcPct val="80000"/>
              </a:lnSpc>
            </a:pPr>
            <a:r>
              <a:rPr lang="en-US" sz="2000" dirty="0" smtClean="0"/>
              <a:t>Bend Game Studio</a:t>
            </a:r>
          </a:p>
          <a:p>
            <a:pPr lvl="1">
              <a:lnSpc>
                <a:spcPct val="80000"/>
              </a:lnSpc>
            </a:pPr>
            <a:r>
              <a:rPr lang="en-US" sz="1800" dirty="0" smtClean="0"/>
              <a:t>WPE – Level editor</a:t>
            </a:r>
            <a:endParaRPr lang="en-US" sz="1400" dirty="0" smtClean="0"/>
          </a:p>
          <a:p>
            <a:pPr lvl="1">
              <a:lnSpc>
                <a:spcPct val="80000"/>
              </a:lnSpc>
            </a:pPr>
            <a:r>
              <a:rPr lang="en-US" sz="1800" dirty="0" smtClean="0"/>
              <a:t>Script Debugger</a:t>
            </a:r>
          </a:p>
          <a:p>
            <a:pPr lvl="1">
              <a:lnSpc>
                <a:spcPct val="80000"/>
              </a:lnSpc>
            </a:pPr>
            <a:r>
              <a:rPr lang="en-US" sz="1800" dirty="0" smtClean="0"/>
              <a:t>Resource Manager</a:t>
            </a:r>
          </a:p>
          <a:p>
            <a:pPr>
              <a:lnSpc>
                <a:spcPct val="90000"/>
              </a:lnSpc>
            </a:pPr>
            <a:r>
              <a:rPr lang="en-US" sz="2000" dirty="0" smtClean="0"/>
              <a:t>Quantic Dream</a:t>
            </a:r>
          </a:p>
          <a:p>
            <a:pPr lvl="1">
              <a:lnSpc>
                <a:spcPct val="90000"/>
              </a:lnSpc>
            </a:pPr>
            <a:r>
              <a:rPr lang="en-US" sz="1600" dirty="0" err="1" smtClean="0"/>
              <a:t>StateMachine</a:t>
            </a:r>
            <a:r>
              <a:rPr lang="en-US" sz="1600" dirty="0" smtClean="0"/>
              <a:t>-based tool</a:t>
            </a:r>
          </a:p>
        </p:txBody>
      </p:sp>
    </p:spTree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/>
          </p:cNvSpPr>
          <p:nvPr>
            <p:ph type="title"/>
          </p:nvPr>
        </p:nvSpPr>
        <p:spPr>
          <a:xfrm>
            <a:off x="1282700" y="274638"/>
            <a:ext cx="7861300" cy="1143000"/>
          </a:xfrm>
        </p:spPr>
        <p:txBody>
          <a:bodyPr/>
          <a:lstStyle/>
          <a:p>
            <a:pPr algn="ctr"/>
            <a:r>
              <a:rPr lang="en-US" smtClean="0"/>
              <a:t>Adopters</a:t>
            </a:r>
            <a:br>
              <a:rPr lang="en-US" smtClean="0"/>
            </a:br>
            <a:r>
              <a:rPr lang="en-US" sz="2000" smtClean="0"/>
              <a:t>(Partial list)</a:t>
            </a:r>
          </a:p>
        </p:txBody>
      </p:sp>
      <p:sp>
        <p:nvSpPr>
          <p:cNvPr id="6147" name="Rectangle 3"/>
          <p:cNvSpPr>
            <a:spLocks noGrp="1"/>
          </p:cNvSpPr>
          <p:nvPr>
            <p:ph idx="1"/>
          </p:nvPr>
        </p:nvSpPr>
        <p:spPr>
          <a:xfrm>
            <a:off x="1457325" y="1600200"/>
            <a:ext cx="7229475" cy="4881563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000" smtClean="0"/>
              <a:t>Cambridge Studio</a:t>
            </a:r>
          </a:p>
          <a:p>
            <a:pPr lvl="1">
              <a:lnSpc>
                <a:spcPct val="90000"/>
              </a:lnSpc>
            </a:pPr>
            <a:r>
              <a:rPr lang="en-US" sz="1800" smtClean="0"/>
              <a:t>LittleBigPlanet PSP’s Level Editor and Moderation Viewer</a:t>
            </a:r>
          </a:p>
          <a:p>
            <a:pPr>
              <a:lnSpc>
                <a:spcPct val="90000"/>
              </a:lnSpc>
            </a:pPr>
            <a:r>
              <a:rPr lang="en-US" sz="2000" smtClean="0"/>
              <a:t>Home</a:t>
            </a:r>
          </a:p>
          <a:p>
            <a:pPr lvl="1">
              <a:lnSpc>
                <a:spcPct val="90000"/>
              </a:lnSpc>
            </a:pPr>
            <a:r>
              <a:rPr lang="en-US" sz="1800" smtClean="0"/>
              <a:t>Home Scene Editor</a:t>
            </a:r>
          </a:p>
          <a:p>
            <a:pPr>
              <a:lnSpc>
                <a:spcPct val="80000"/>
              </a:lnSpc>
            </a:pPr>
            <a:r>
              <a:rPr lang="en-US" sz="2000" smtClean="0"/>
              <a:t>ATG</a:t>
            </a:r>
          </a:p>
          <a:p>
            <a:pPr lvl="1">
              <a:lnSpc>
                <a:spcPct val="80000"/>
              </a:lnSpc>
            </a:pPr>
            <a:r>
              <a:rPr lang="en-US" sz="1800" smtClean="0"/>
              <a:t>Sulpha – sound visualization and editing</a:t>
            </a:r>
          </a:p>
          <a:p>
            <a:pPr lvl="1">
              <a:lnSpc>
                <a:spcPct val="80000"/>
              </a:lnSpc>
            </a:pPr>
            <a:r>
              <a:rPr lang="en-US" sz="1800" smtClean="0"/>
              <a:t>Nexus – Animation blending tool</a:t>
            </a:r>
          </a:p>
          <a:p>
            <a:pPr>
              <a:lnSpc>
                <a:spcPct val="80000"/>
              </a:lnSpc>
            </a:pPr>
            <a:r>
              <a:rPr lang="en-US" sz="2000" smtClean="0"/>
              <a:t>TNT</a:t>
            </a:r>
          </a:p>
          <a:p>
            <a:pPr lvl="1">
              <a:lnSpc>
                <a:spcPct val="80000"/>
              </a:lnSpc>
            </a:pPr>
            <a:r>
              <a:rPr lang="en-US" sz="1800" smtClean="0"/>
              <a:t>SLED – LUA IDE &amp; debugger</a:t>
            </a:r>
          </a:p>
          <a:p>
            <a:pPr lvl="1">
              <a:lnSpc>
                <a:spcPct val="80000"/>
              </a:lnSpc>
            </a:pPr>
            <a:r>
              <a:rPr lang="en-US" sz="1800" smtClean="0"/>
              <a:t>State Machine editor</a:t>
            </a:r>
          </a:p>
          <a:p>
            <a:pPr lvl="1">
              <a:lnSpc>
                <a:spcPct val="80000"/>
              </a:lnSpc>
            </a:pPr>
            <a:r>
              <a:rPr lang="en-US" sz="1800" smtClean="0"/>
              <a:t>SCREAM – Audio effects authoring tool</a:t>
            </a:r>
          </a:p>
          <a:p>
            <a:pPr lvl="1">
              <a:lnSpc>
                <a:spcPct val="80000"/>
              </a:lnSpc>
            </a:pPr>
            <a:r>
              <a:rPr lang="en-US" sz="1800" smtClean="0"/>
              <a:t>Modo – Procedural sound effects tool</a:t>
            </a:r>
          </a:p>
          <a:p>
            <a:pPr>
              <a:lnSpc>
                <a:spcPct val="80000"/>
              </a:lnSpc>
            </a:pPr>
            <a:r>
              <a:rPr lang="en-US" sz="2000" smtClean="0"/>
              <a:t>Liverpool Studios</a:t>
            </a:r>
          </a:p>
          <a:p>
            <a:pPr lvl="1">
              <a:lnSpc>
                <a:spcPct val="80000"/>
              </a:lnSpc>
            </a:pPr>
            <a:r>
              <a:rPr lang="en-US" sz="1800" smtClean="0"/>
              <a:t>Progression Editor</a:t>
            </a:r>
          </a:p>
          <a:p>
            <a:pPr>
              <a:lnSpc>
                <a:spcPct val="90000"/>
              </a:lnSpc>
            </a:pPr>
            <a:r>
              <a:rPr lang="en-US" sz="2000" smtClean="0"/>
              <a:t>Zipper Interactive</a:t>
            </a:r>
          </a:p>
          <a:p>
            <a:pPr lvl="1">
              <a:lnSpc>
                <a:spcPct val="90000"/>
              </a:lnSpc>
            </a:pPr>
            <a:r>
              <a:rPr lang="en-US" sz="1600" smtClean="0"/>
              <a:t>Atlas – Level editor using ATF 3 and SlimDX</a:t>
            </a:r>
          </a:p>
        </p:txBody>
      </p:sp>
    </p:spTree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/>
          </p:cNvSpPr>
          <p:nvPr>
            <p:ph type="title"/>
          </p:nvPr>
        </p:nvSpPr>
        <p:spPr>
          <a:xfrm>
            <a:off x="1457325" y="274638"/>
            <a:ext cx="7229475" cy="881062"/>
          </a:xfrm>
        </p:spPr>
        <p:txBody>
          <a:bodyPr/>
          <a:lstStyle/>
          <a:p>
            <a:pPr algn="ctr"/>
            <a:r>
              <a:rPr lang="en-US" dirty="0" smtClean="0"/>
              <a:t>Guerrilla’s </a:t>
            </a:r>
            <a:r>
              <a:rPr lang="en-US" dirty="0" err="1" smtClean="0"/>
              <a:t>CoreText</a:t>
            </a:r>
            <a:r>
              <a:rPr lang="en-US" dirty="0" smtClean="0"/>
              <a:t> Editor</a:t>
            </a:r>
          </a:p>
        </p:txBody>
      </p:sp>
      <p:pic>
        <p:nvPicPr>
          <p:cNvPr id="10243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98959"/>
            <a:ext cx="9144000" cy="5163670"/>
          </a:xfrm>
          <a:noFill/>
        </p:spPr>
      </p:pic>
    </p:spTree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1"/>
          <p:cNvSpPr>
            <a:spLocks noGrp="1"/>
          </p:cNvSpPr>
          <p:nvPr>
            <p:ph type="title"/>
          </p:nvPr>
        </p:nvSpPr>
        <p:spPr>
          <a:xfrm>
            <a:off x="1282700" y="274638"/>
            <a:ext cx="7861300" cy="1143000"/>
          </a:xfrm>
        </p:spPr>
        <p:txBody>
          <a:bodyPr/>
          <a:lstStyle/>
          <a:p>
            <a:pPr algn="ctr"/>
            <a:r>
              <a:rPr lang="en-US" smtClean="0"/>
              <a:t>Naughty Dog’s Charter Level Editor</a:t>
            </a:r>
          </a:p>
        </p:txBody>
      </p:sp>
      <p:pic>
        <p:nvPicPr>
          <p:cNvPr id="7171" name="Content Placeholder 3" descr="NaughtyDog_charter-gompa-gate01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-1" y="1214859"/>
            <a:ext cx="9153769" cy="4779541"/>
          </a:xfrm>
        </p:spPr>
      </p:pic>
    </p:spTree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/>
          </p:cNvSpPr>
          <p:nvPr>
            <p:ph type="title"/>
          </p:nvPr>
        </p:nvSpPr>
        <p:spPr>
          <a:xfrm>
            <a:off x="1282700" y="274638"/>
            <a:ext cx="7861300" cy="927100"/>
          </a:xfrm>
        </p:spPr>
        <p:txBody>
          <a:bodyPr/>
          <a:lstStyle/>
          <a:p>
            <a:pPr algn="ctr"/>
            <a:r>
              <a:rPr lang="en-US" smtClean="0"/>
              <a:t>Santa Monica Studios’ Creature Editor</a:t>
            </a:r>
          </a:p>
        </p:txBody>
      </p:sp>
      <p:pic>
        <p:nvPicPr>
          <p:cNvPr id="8195" name="Picture 3" descr="AlchscreenShot_1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1494971" y="1303372"/>
            <a:ext cx="7460343" cy="5338711"/>
          </a:xfrm>
          <a:noFill/>
        </p:spPr>
      </p:pic>
    </p:spTree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/>
          </p:cNvSpPr>
          <p:nvPr>
            <p:ph type="title"/>
          </p:nvPr>
        </p:nvSpPr>
        <p:spPr>
          <a:xfrm>
            <a:off x="236538" y="328613"/>
            <a:ext cx="8907462" cy="788987"/>
          </a:xfrm>
        </p:spPr>
        <p:txBody>
          <a:bodyPr/>
          <a:lstStyle/>
          <a:p>
            <a:pPr algn="ctr"/>
            <a:r>
              <a:rPr lang="en-US" sz="3600" dirty="0" err="1" smtClean="0"/>
              <a:t>LevelEditor</a:t>
            </a:r>
            <a:r>
              <a:rPr lang="en-US" sz="3600" dirty="0"/>
              <a:t> </a:t>
            </a:r>
            <a:r>
              <a:rPr lang="en-US" sz="1800" dirty="0" smtClean="0"/>
              <a:t>(by Game Tech Group)</a:t>
            </a:r>
          </a:p>
        </p:txBody>
      </p:sp>
      <p:pic>
        <p:nvPicPr>
          <p:cNvPr id="17411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150" y="1141413"/>
            <a:ext cx="9029700" cy="5716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/>
          </p:cNvSpPr>
          <p:nvPr>
            <p:ph type="title"/>
          </p:nvPr>
        </p:nvSpPr>
        <p:spPr>
          <a:xfrm>
            <a:off x="1282700" y="274638"/>
            <a:ext cx="7861300" cy="927100"/>
          </a:xfrm>
        </p:spPr>
        <p:txBody>
          <a:bodyPr/>
          <a:lstStyle/>
          <a:p>
            <a:pPr algn="ctr"/>
            <a:r>
              <a:rPr lang="en-US" dirty="0" smtClean="0"/>
              <a:t>Metrics Viewer </a:t>
            </a:r>
            <a:r>
              <a:rPr lang="en-US" sz="1800" dirty="0">
                <a:solidFill>
                  <a:prstClr val="black"/>
                </a:solidFill>
              </a:rPr>
              <a:t>(by Game Tech Group)</a:t>
            </a:r>
            <a:endParaRPr lang="en-US" dirty="0" smtClean="0"/>
          </a:p>
        </p:txBody>
      </p:sp>
      <p:pic>
        <p:nvPicPr>
          <p:cNvPr id="9219" name="Content Placeholder 4" descr="MetricsViewer.pn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1" y="1143001"/>
            <a:ext cx="9143999" cy="5714999"/>
          </a:xfrm>
        </p:spPr>
      </p:pic>
    </p:spTree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3600" smtClean="0"/>
              <a:t>Scream Tool 7</a:t>
            </a:r>
          </a:p>
        </p:txBody>
      </p:sp>
      <p:pic>
        <p:nvPicPr>
          <p:cNvPr id="16387" name="Content Placeholder 4" descr="Scream Tool skinned.pn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0" y="1300162"/>
            <a:ext cx="9144000" cy="4941299"/>
          </a:xfrm>
        </p:spPr>
      </p:pic>
    </p:spTree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/>
          </p:cNvSpPr>
          <p:nvPr>
            <p:ph type="title"/>
          </p:nvPr>
        </p:nvSpPr>
        <p:spPr>
          <a:xfrm>
            <a:off x="1282700" y="274638"/>
            <a:ext cx="7861300" cy="676275"/>
          </a:xfrm>
        </p:spPr>
        <p:txBody>
          <a:bodyPr/>
          <a:lstStyle/>
          <a:p>
            <a:pPr algn="ctr"/>
            <a:r>
              <a:rPr lang="en-US" smtClean="0"/>
              <a:t>LittleBigPlanet PSP Level Editor</a:t>
            </a:r>
          </a:p>
        </p:txBody>
      </p:sp>
      <p:pic>
        <p:nvPicPr>
          <p:cNvPr id="11267" name="Picture 3" descr="LBP PSP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0" y="927100"/>
            <a:ext cx="9144000" cy="5930900"/>
          </a:xfrm>
          <a:noFill/>
        </p:spPr>
      </p:pic>
    </p:spTree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/>
          </p:cNvSpPr>
          <p:nvPr>
            <p:ph type="title"/>
          </p:nvPr>
        </p:nvSpPr>
        <p:spPr>
          <a:xfrm>
            <a:off x="1282700" y="274638"/>
            <a:ext cx="7861300" cy="927100"/>
          </a:xfrm>
        </p:spPr>
        <p:txBody>
          <a:bodyPr/>
          <a:lstStyle/>
          <a:p>
            <a:pPr algn="ctr"/>
            <a:r>
              <a:rPr lang="en-US" smtClean="0"/>
              <a:t>Game Audio Workstation</a:t>
            </a:r>
          </a:p>
        </p:txBody>
      </p:sp>
      <p:pic>
        <p:nvPicPr>
          <p:cNvPr id="12291" name="Content Placeholder 4" descr="TNT_GAW.pn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130629" y="1028429"/>
            <a:ext cx="9013371" cy="5829571"/>
          </a:xfrm>
        </p:spPr>
      </p:pic>
    </p:spTree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5"/>
          <p:cNvSpPr>
            <a:spLocks noGrp="1"/>
          </p:cNvSpPr>
          <p:nvPr>
            <p:ph type="title"/>
          </p:nvPr>
        </p:nvSpPr>
        <p:spPr>
          <a:xfrm>
            <a:off x="1457325" y="274638"/>
            <a:ext cx="7229475" cy="800100"/>
          </a:xfrm>
        </p:spPr>
        <p:txBody>
          <a:bodyPr/>
          <a:lstStyle/>
          <a:p>
            <a:pPr algn="ctr"/>
            <a:r>
              <a:rPr lang="en-US" dirty="0" smtClean="0"/>
              <a:t>SLED </a:t>
            </a:r>
            <a:r>
              <a:rPr lang="en-US" sz="1800" dirty="0" smtClean="0">
                <a:solidFill>
                  <a:prstClr val="black"/>
                </a:solidFill>
              </a:rPr>
              <a:t>(</a:t>
            </a:r>
            <a:r>
              <a:rPr lang="en-US" sz="1800" dirty="0">
                <a:solidFill>
                  <a:prstClr val="black"/>
                </a:solidFill>
              </a:rPr>
              <a:t>by Game Tech Group)</a:t>
            </a:r>
            <a:endParaRPr lang="en-US" dirty="0" smtClean="0"/>
          </a:p>
        </p:txBody>
      </p:sp>
      <p:pic>
        <p:nvPicPr>
          <p:cNvPr id="14339" name="Picture 8" descr="SLEDshot2_bi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0" y="1323526"/>
            <a:ext cx="9145422" cy="5534474"/>
          </a:xfrm>
          <a:noFill/>
        </p:spPr>
      </p:pic>
    </p:spTree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/>
          </p:cNvSpPr>
          <p:nvPr>
            <p:ph type="title"/>
          </p:nvPr>
        </p:nvSpPr>
        <p:spPr>
          <a:xfrm>
            <a:off x="1457325" y="274638"/>
            <a:ext cx="7229475" cy="836612"/>
          </a:xfrm>
        </p:spPr>
        <p:txBody>
          <a:bodyPr/>
          <a:lstStyle/>
          <a:p>
            <a:pPr algn="ctr"/>
            <a:r>
              <a:rPr lang="en-US" sz="3600" dirty="0" smtClean="0"/>
              <a:t>State Machine </a:t>
            </a:r>
            <a:r>
              <a:rPr lang="en-US" sz="1800" dirty="0">
                <a:solidFill>
                  <a:prstClr val="black"/>
                </a:solidFill>
              </a:rPr>
              <a:t>(by Game Tech Group)</a:t>
            </a:r>
            <a:endParaRPr lang="en-US" sz="3600" dirty="0" smtClean="0"/>
          </a:p>
        </p:txBody>
      </p:sp>
      <p:pic>
        <p:nvPicPr>
          <p:cNvPr id="13315" name="Content Placeholder 4" descr="StateMachineEditor.pn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0" y="930309"/>
            <a:ext cx="9144000" cy="5691100"/>
          </a:xfrm>
        </p:spPr>
      </p:pic>
    </p:spTree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/>
          </p:cNvSpPr>
          <p:nvPr>
            <p:ph type="title"/>
          </p:nvPr>
        </p:nvSpPr>
        <p:spPr>
          <a:xfrm>
            <a:off x="1457325" y="274638"/>
            <a:ext cx="7229475" cy="769937"/>
          </a:xfrm>
        </p:spPr>
        <p:txBody>
          <a:bodyPr/>
          <a:lstStyle/>
          <a:p>
            <a:pPr algn="ctr"/>
            <a:r>
              <a:rPr lang="en-US" smtClean="0"/>
              <a:t>Alchemy</a:t>
            </a:r>
          </a:p>
        </p:txBody>
      </p:sp>
      <p:pic>
        <p:nvPicPr>
          <p:cNvPr id="15363" name="Picture 3" descr="AlchscreenShot_1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1" y="1085518"/>
            <a:ext cx="9143999" cy="5530951"/>
          </a:xfrm>
          <a:noFill/>
        </p:spPr>
      </p:pic>
    </p:spTree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/>
          </p:cNvSpPr>
          <p:nvPr>
            <p:ph type="title"/>
          </p:nvPr>
        </p:nvSpPr>
        <p:spPr>
          <a:xfrm>
            <a:off x="1379538" y="328613"/>
            <a:ext cx="7391400" cy="914400"/>
          </a:xfrm>
        </p:spPr>
        <p:txBody>
          <a:bodyPr/>
          <a:lstStyle/>
          <a:p>
            <a:pPr algn="ctr"/>
            <a:r>
              <a:rPr lang="en-US" dirty="0" smtClean="0"/>
              <a:t>Main Components</a:t>
            </a:r>
          </a:p>
        </p:txBody>
      </p:sp>
      <p:sp>
        <p:nvSpPr>
          <p:cNvPr id="18435" name="Rectangle 3"/>
          <p:cNvSpPr>
            <a:spLocks noGrp="1"/>
          </p:cNvSpPr>
          <p:nvPr>
            <p:ph idx="1"/>
          </p:nvPr>
        </p:nvSpPr>
        <p:spPr>
          <a:xfrm>
            <a:off x="1700213" y="1263650"/>
            <a:ext cx="6442075" cy="5594350"/>
          </a:xfrm>
        </p:spPr>
        <p:txBody>
          <a:bodyPr/>
          <a:lstStyle/>
          <a:p>
            <a:pPr>
              <a:lnSpc>
                <a:spcPct val="90000"/>
              </a:lnSpc>
              <a:spcBef>
                <a:spcPct val="0"/>
              </a:spcBef>
              <a:buFontTx/>
              <a:buChar char="•"/>
            </a:pPr>
            <a:r>
              <a:rPr lang="en-US" sz="2400" dirty="0" smtClean="0"/>
              <a:t>DOM (Document Object Model)</a:t>
            </a:r>
          </a:p>
          <a:p>
            <a:pPr lvl="1">
              <a:lnSpc>
                <a:spcPct val="90000"/>
              </a:lnSpc>
              <a:spcBef>
                <a:spcPct val="0"/>
              </a:spcBef>
              <a:buFontTx/>
              <a:buChar char="•"/>
            </a:pPr>
            <a:r>
              <a:rPr lang="en-US" sz="2000" dirty="0" smtClean="0"/>
              <a:t>XML and Schema files can be used, but are optional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Char char="•"/>
            </a:pPr>
            <a:r>
              <a:rPr lang="en-US" sz="2400" dirty="0" smtClean="0"/>
              <a:t>MEF (Managed Extensibility Framework)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Char char="•"/>
            </a:pPr>
            <a:r>
              <a:rPr lang="en-US" sz="2400" dirty="0" smtClean="0"/>
              <a:t>Editor Infrastructure</a:t>
            </a:r>
          </a:p>
          <a:p>
            <a:pPr lvl="1">
              <a:lnSpc>
                <a:spcPct val="90000"/>
              </a:lnSpc>
              <a:spcBef>
                <a:spcPct val="0"/>
              </a:spcBef>
              <a:buFontTx/>
              <a:buChar char="•"/>
            </a:pPr>
            <a:r>
              <a:rPr lang="en-US" sz="2000" dirty="0" smtClean="0"/>
              <a:t>Commands</a:t>
            </a:r>
          </a:p>
          <a:p>
            <a:pPr lvl="1">
              <a:lnSpc>
                <a:spcPct val="90000"/>
              </a:lnSpc>
              <a:spcBef>
                <a:spcPct val="0"/>
              </a:spcBef>
              <a:buFontTx/>
              <a:buChar char="•"/>
            </a:pPr>
            <a:r>
              <a:rPr lang="en-US" sz="2000" dirty="0" smtClean="0"/>
              <a:t>Documents</a:t>
            </a:r>
          </a:p>
          <a:p>
            <a:pPr lvl="1">
              <a:lnSpc>
                <a:spcPct val="90000"/>
              </a:lnSpc>
              <a:spcBef>
                <a:spcPct val="0"/>
              </a:spcBef>
              <a:buFontTx/>
              <a:buChar char="•"/>
            </a:pPr>
            <a:r>
              <a:rPr lang="en-US" sz="2000" dirty="0" smtClean="0"/>
              <a:t>Transactions</a:t>
            </a:r>
          </a:p>
          <a:p>
            <a:pPr lvl="1">
              <a:lnSpc>
                <a:spcPct val="90000"/>
              </a:lnSpc>
              <a:spcBef>
                <a:spcPct val="0"/>
              </a:spcBef>
              <a:buFontTx/>
              <a:buChar char="•"/>
            </a:pPr>
            <a:r>
              <a:rPr lang="en-US" sz="2000" dirty="0" smtClean="0"/>
              <a:t>History</a:t>
            </a:r>
          </a:p>
          <a:p>
            <a:pPr lvl="1">
              <a:lnSpc>
                <a:spcPct val="90000"/>
              </a:lnSpc>
              <a:spcBef>
                <a:spcPct val="0"/>
              </a:spcBef>
              <a:buFontTx/>
              <a:buChar char="•"/>
            </a:pPr>
            <a:r>
              <a:rPr lang="en-US" sz="2000" dirty="0" smtClean="0"/>
              <a:t>Contexts</a:t>
            </a:r>
          </a:p>
          <a:p>
            <a:pPr lvl="1">
              <a:lnSpc>
                <a:spcPct val="90000"/>
              </a:lnSpc>
              <a:spcBef>
                <a:spcPct val="0"/>
              </a:spcBef>
              <a:buFontTx/>
              <a:buChar char="•"/>
            </a:pPr>
            <a:r>
              <a:rPr lang="en-US" sz="2000" dirty="0" smtClean="0"/>
              <a:t>Search &amp; Replace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Char char="•"/>
            </a:pPr>
            <a:r>
              <a:rPr lang="en-US" sz="2400" dirty="0" smtClean="0"/>
              <a:t>Control Host Service with docking</a:t>
            </a:r>
          </a:p>
          <a:p>
            <a:pPr lvl="1">
              <a:lnSpc>
                <a:spcPct val="90000"/>
              </a:lnSpc>
              <a:spcBef>
                <a:spcPct val="0"/>
              </a:spcBef>
              <a:buFontTx/>
              <a:buChar char="•"/>
            </a:pPr>
            <a:r>
              <a:rPr lang="en-US" sz="2000" dirty="0" smtClean="0"/>
              <a:t>WPF and </a:t>
            </a:r>
            <a:r>
              <a:rPr lang="en-US" sz="2000" dirty="0" err="1" smtClean="0"/>
              <a:t>WinForms</a:t>
            </a:r>
            <a:endParaRPr lang="en-US" sz="2000" dirty="0" smtClean="0"/>
          </a:p>
          <a:p>
            <a:pPr>
              <a:lnSpc>
                <a:spcPct val="90000"/>
              </a:lnSpc>
              <a:spcBef>
                <a:spcPct val="0"/>
              </a:spcBef>
              <a:buFontTx/>
              <a:buChar char="•"/>
            </a:pPr>
            <a:r>
              <a:rPr lang="en-US" sz="2400" dirty="0" smtClean="0"/>
              <a:t>Maya-like 3D Design View, DirectX 11 native rendering – in </a:t>
            </a:r>
            <a:r>
              <a:rPr lang="en-US" sz="2400" dirty="0" err="1" smtClean="0"/>
              <a:t>LevelEditor</a:t>
            </a:r>
            <a:r>
              <a:rPr lang="en-US" sz="2400" dirty="0" smtClean="0"/>
              <a:t> project </a:t>
            </a:r>
          </a:p>
          <a:p>
            <a:pPr lvl="1">
              <a:lnSpc>
                <a:spcPct val="90000"/>
              </a:lnSpc>
              <a:spcBef>
                <a:spcPct val="0"/>
              </a:spcBef>
              <a:buFontTx/>
              <a:buChar char="•"/>
            </a:pPr>
            <a:r>
              <a:rPr lang="en-US" sz="2000" dirty="0" smtClean="0"/>
              <a:t>ATGI and </a:t>
            </a:r>
            <a:r>
              <a:rPr lang="en-US" sz="2000" dirty="0" err="1" smtClean="0"/>
              <a:t>Collada</a:t>
            </a:r>
            <a:r>
              <a:rPr lang="en-US" sz="2000" dirty="0" smtClean="0"/>
              <a:t> model support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Char char="•"/>
            </a:pPr>
            <a:r>
              <a:rPr lang="en-US" sz="2400" dirty="0" smtClean="0"/>
              <a:t>Circuit, </a:t>
            </a:r>
            <a:r>
              <a:rPr lang="en-US" sz="2400" dirty="0" err="1" smtClean="0"/>
              <a:t>StateChart</a:t>
            </a:r>
            <a:r>
              <a:rPr lang="en-US" sz="2400" dirty="0" smtClean="0"/>
              <a:t>, Timeline with Direct2D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Char char="•"/>
            </a:pPr>
            <a:r>
              <a:rPr lang="en-US" sz="2400" dirty="0" smtClean="0"/>
              <a:t>Script editing with syntax highlighting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Char char="•"/>
            </a:pPr>
            <a:r>
              <a:rPr lang="en-US" sz="2400" dirty="0" smtClean="0"/>
              <a:t>Tree Control, Property Grid Editor, etc.</a:t>
            </a:r>
          </a:p>
        </p:txBody>
      </p:sp>
    </p:spTree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We do the boring stuff…</a:t>
            </a:r>
          </a:p>
        </p:txBody>
      </p:sp>
      <p:pic>
        <p:nvPicPr>
          <p:cNvPr id="19459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1493838" y="1273175"/>
            <a:ext cx="3332162" cy="4387850"/>
          </a:xfrm>
          <a:noFill/>
        </p:spPr>
      </p:pic>
      <p:pic>
        <p:nvPicPr>
          <p:cNvPr id="19460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32375" y="1270000"/>
            <a:ext cx="3027363" cy="346233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</p:spTree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You pick the parts you want…</a:t>
            </a:r>
          </a:p>
        </p:txBody>
      </p:sp>
      <p:pic>
        <p:nvPicPr>
          <p:cNvPr id="20483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1289101" y="1480457"/>
            <a:ext cx="7680727" cy="4837758"/>
          </a:xfrm>
          <a:noFill/>
        </p:spPr>
      </p:pic>
    </p:spTree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Managed Extensibility Framework (MEF)</a:t>
            </a:r>
            <a:br>
              <a:rPr lang="en-US" dirty="0" smtClean="0"/>
            </a:br>
            <a:r>
              <a:rPr lang="en-US" sz="1800" dirty="0" smtClean="0"/>
              <a:t>is in the .NET Framework</a:t>
            </a:r>
            <a:endParaRPr lang="en-US" sz="1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TypeCatalog</a:t>
            </a:r>
            <a:r>
              <a:rPr lang="en-US" dirty="0" smtClean="0"/>
              <a:t> contains all of the “parts” that compose your app</a:t>
            </a:r>
          </a:p>
          <a:p>
            <a:r>
              <a:rPr lang="en-US" dirty="0" smtClean="0"/>
              <a:t>“Parts” discover each other by importing and exporting types</a:t>
            </a:r>
          </a:p>
          <a:p>
            <a:pPr lvl="1"/>
            <a:r>
              <a:rPr lang="en-US" dirty="0" err="1" smtClean="0"/>
              <a:t>ExportAttribute</a:t>
            </a:r>
            <a:r>
              <a:rPr lang="en-US" dirty="0" smtClean="0"/>
              <a:t> and </a:t>
            </a:r>
            <a:r>
              <a:rPr lang="en-US" dirty="0" err="1" smtClean="0"/>
              <a:t>ImportAttribute</a:t>
            </a:r>
            <a:endParaRPr lang="en-US" dirty="0" smtClean="0"/>
          </a:p>
          <a:p>
            <a:r>
              <a:rPr lang="en-US" dirty="0" smtClean="0"/>
              <a:t>Each part is created on-demand by MEF or up-front if using ATF’s </a:t>
            </a:r>
            <a:r>
              <a:rPr lang="en-US" dirty="0" err="1" smtClean="0"/>
              <a:t>InitializeAll</a:t>
            </a:r>
            <a:r>
              <a:rPr lang="en-US" dirty="0" smtClean="0"/>
              <a:t>() extension method. We recommend using </a:t>
            </a:r>
            <a:r>
              <a:rPr lang="en-US" dirty="0" err="1" smtClean="0"/>
              <a:t>InitializeAll</a:t>
            </a:r>
            <a:r>
              <a:rPr lang="en-US" dirty="0" smtClean="0"/>
              <a:t>().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6306687"/>
      </p:ext>
    </p:extLst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DOM (Document Object Model)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57325" y="1600200"/>
            <a:ext cx="7229475" cy="5257800"/>
          </a:xfrm>
        </p:spPr>
        <p:txBody>
          <a:bodyPr/>
          <a:lstStyle/>
          <a:p>
            <a:r>
              <a:rPr lang="en-US" dirty="0" smtClean="0"/>
              <a:t>In-memory observable XML-like database</a:t>
            </a:r>
          </a:p>
          <a:p>
            <a:r>
              <a:rPr lang="en-US" dirty="0" err="1" smtClean="0"/>
              <a:t>DomNode</a:t>
            </a:r>
            <a:r>
              <a:rPr lang="en-US" dirty="0" smtClean="0"/>
              <a:t> trees</a:t>
            </a:r>
          </a:p>
          <a:p>
            <a:pPr lvl="1"/>
            <a:r>
              <a:rPr lang="en-US" dirty="0" smtClean="0"/>
              <a:t>Root of a </a:t>
            </a:r>
            <a:r>
              <a:rPr lang="en-US" dirty="0" err="1" smtClean="0"/>
              <a:t>DomNode</a:t>
            </a:r>
            <a:r>
              <a:rPr lang="en-US" dirty="0" smtClean="0"/>
              <a:t> tree is typically a document</a:t>
            </a:r>
          </a:p>
          <a:p>
            <a:r>
              <a:rPr lang="en-US" dirty="0" err="1" smtClean="0"/>
              <a:t>DomNodes</a:t>
            </a:r>
            <a:r>
              <a:rPr lang="en-US" dirty="0" smtClean="0"/>
              <a:t> have attributes and children</a:t>
            </a:r>
          </a:p>
          <a:p>
            <a:pPr lvl="1"/>
            <a:r>
              <a:rPr lang="en-US" dirty="0" smtClean="0"/>
              <a:t>Specified by a </a:t>
            </a:r>
            <a:r>
              <a:rPr lang="en-US" dirty="0" err="1" smtClean="0"/>
              <a:t>DomNodeType</a:t>
            </a:r>
            <a:r>
              <a:rPr lang="en-US" dirty="0" smtClean="0"/>
              <a:t> (like a schema type)</a:t>
            </a:r>
          </a:p>
          <a:p>
            <a:pPr lvl="1"/>
            <a:r>
              <a:rPr lang="en-US" dirty="0" smtClean="0"/>
              <a:t>Attributes, like in XML, are simple types (</a:t>
            </a:r>
            <a:r>
              <a:rPr lang="en-US" dirty="0" err="1" smtClean="0"/>
              <a:t>int</a:t>
            </a:r>
            <a:r>
              <a:rPr lang="en-US" dirty="0" smtClean="0"/>
              <a:t>, float, string, reference) or arrays of simple types.</a:t>
            </a:r>
          </a:p>
          <a:p>
            <a:r>
              <a:rPr lang="en-US" dirty="0" err="1" smtClean="0"/>
              <a:t>DomNodes</a:t>
            </a:r>
            <a:r>
              <a:rPr lang="en-US" dirty="0" smtClean="0"/>
              <a:t> are observable</a:t>
            </a:r>
          </a:p>
          <a:p>
            <a:pPr lvl="1"/>
            <a:r>
              <a:rPr lang="en-US" dirty="0" smtClean="0"/>
              <a:t>Child Added event</a:t>
            </a:r>
          </a:p>
          <a:p>
            <a:pPr lvl="1"/>
            <a:r>
              <a:rPr lang="en-US" dirty="0" smtClean="0"/>
              <a:t>Child Removed event</a:t>
            </a:r>
          </a:p>
          <a:p>
            <a:pPr lvl="1"/>
            <a:r>
              <a:rPr lang="en-US" dirty="0" smtClean="0"/>
              <a:t>Attribute Changed event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6756941"/>
      </p:ext>
    </p:extLst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7325" y="203200"/>
            <a:ext cx="7229475" cy="2520183"/>
          </a:xfrm>
        </p:spPr>
        <p:txBody>
          <a:bodyPr/>
          <a:lstStyle/>
          <a:p>
            <a:r>
              <a:rPr lang="en-US" dirty="0" err="1" smtClean="0"/>
              <a:t>DomNode</a:t>
            </a:r>
            <a:r>
              <a:rPr lang="en-US" dirty="0" smtClean="0"/>
              <a:t> Hierarchy</a:t>
            </a:r>
            <a:br>
              <a:rPr lang="en-US" dirty="0" smtClean="0"/>
            </a:br>
            <a:r>
              <a:rPr lang="en-US" sz="2400" dirty="0"/>
              <a:t>Each </a:t>
            </a:r>
            <a:r>
              <a:rPr lang="en-US" sz="2400" dirty="0" err="1"/>
              <a:t>DomNode</a:t>
            </a:r>
            <a:r>
              <a:rPr lang="en-US" sz="2400" dirty="0"/>
              <a:t> has </a:t>
            </a:r>
            <a:r>
              <a:rPr lang="en-US" sz="2400" dirty="0" smtClean="0"/>
              <a:t>certain attributes </a:t>
            </a:r>
            <a:r>
              <a:rPr lang="en-US" sz="2400" dirty="0"/>
              <a:t>and </a:t>
            </a:r>
            <a:r>
              <a:rPr lang="en-US" sz="2400" dirty="0" smtClean="0"/>
              <a:t>children,</a:t>
            </a:r>
            <a:br>
              <a:rPr lang="en-US" sz="2400" dirty="0" smtClean="0"/>
            </a:br>
            <a:r>
              <a:rPr lang="en-US" sz="2400" dirty="0" smtClean="0"/>
              <a:t>specified by the </a:t>
            </a:r>
            <a:r>
              <a:rPr lang="en-US" sz="2400" dirty="0" err="1" smtClean="0"/>
              <a:t>DomNode’s</a:t>
            </a:r>
            <a:r>
              <a:rPr lang="en-US" sz="2400" dirty="0" smtClean="0"/>
              <a:t> </a:t>
            </a:r>
            <a:r>
              <a:rPr lang="en-US" sz="2400" dirty="0" err="1" smtClean="0"/>
              <a:t>DomNodeType</a:t>
            </a:r>
            <a:r>
              <a:rPr lang="en-US" sz="2400" dirty="0" smtClean="0"/>
              <a:t>.</a:t>
            </a:r>
            <a:br>
              <a:rPr lang="en-US" sz="2400" dirty="0" smtClean="0"/>
            </a:br>
            <a:r>
              <a:rPr lang="en-US" sz="2400" dirty="0" err="1" smtClean="0"/>
              <a:t>DomNodeTypes</a:t>
            </a:r>
            <a:r>
              <a:rPr lang="en-US" sz="2400" dirty="0" smtClean="0"/>
              <a:t> can be created programmatically or by loading schema file.</a:t>
            </a:r>
            <a:br>
              <a:rPr lang="en-US" sz="2400" dirty="0" smtClean="0"/>
            </a:br>
            <a:r>
              <a:rPr lang="en-US" sz="2400" dirty="0" smtClean="0"/>
              <a:t>Events propagate from children to parents.</a:t>
            </a:r>
            <a:br>
              <a:rPr lang="en-US" sz="2400" dirty="0" smtClean="0"/>
            </a:b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45041080"/>
              </p:ext>
            </p:extLst>
          </p:nvPr>
        </p:nvGraphicFramePr>
        <p:xfrm>
          <a:off x="1457325" y="2180760"/>
          <a:ext cx="7229475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Up Arrow 4"/>
          <p:cNvSpPr/>
          <p:nvPr/>
        </p:nvSpPr>
        <p:spPr>
          <a:xfrm>
            <a:off x="6233886" y="4796970"/>
            <a:ext cx="362857" cy="420915"/>
          </a:xfrm>
          <a:prstGeom prst="upArrow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Up Arrow 5"/>
          <p:cNvSpPr/>
          <p:nvPr/>
        </p:nvSpPr>
        <p:spPr>
          <a:xfrm rot="19334319">
            <a:off x="5983242" y="3844349"/>
            <a:ext cx="362857" cy="438691"/>
          </a:xfrm>
          <a:prstGeom prst="upArrow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6088866" y="3317519"/>
            <a:ext cx="1160895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events</a:t>
            </a:r>
            <a:endParaRPr lang="en-US" sz="5400" b="1" cap="none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825737936"/>
      </p:ext>
    </p:extLst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7325" y="361722"/>
            <a:ext cx="7229475" cy="1143000"/>
          </a:xfrm>
        </p:spPr>
        <p:txBody>
          <a:bodyPr/>
          <a:lstStyle/>
          <a:p>
            <a:r>
              <a:rPr lang="en-US" dirty="0" smtClean="0"/>
              <a:t>Adaptability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57325" y="1440546"/>
            <a:ext cx="7229475" cy="5236025"/>
          </a:xfrm>
        </p:spPr>
        <p:txBody>
          <a:bodyPr/>
          <a:lstStyle/>
          <a:p>
            <a:r>
              <a:rPr lang="en-US" dirty="0" err="1" smtClean="0"/>
              <a:t>IAdaptable</a:t>
            </a:r>
            <a:endParaRPr lang="en-US" dirty="0" smtClean="0"/>
          </a:p>
          <a:p>
            <a:pPr lvl="1"/>
            <a:r>
              <a:rPr lang="en-US" dirty="0" smtClean="0"/>
              <a:t>Implemented by </a:t>
            </a:r>
            <a:r>
              <a:rPr lang="en-US" dirty="0" err="1" smtClean="0"/>
              <a:t>DomNode</a:t>
            </a:r>
            <a:r>
              <a:rPr lang="en-US" dirty="0" smtClean="0"/>
              <a:t> and </a:t>
            </a:r>
            <a:r>
              <a:rPr lang="en-US" dirty="0" err="1" smtClean="0"/>
              <a:t>DomNodeAdapter</a:t>
            </a:r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As&lt;T&gt; extension method on object</a:t>
            </a:r>
          </a:p>
          <a:p>
            <a:pPr lvl="1"/>
            <a:r>
              <a:rPr lang="en-US" dirty="0" smtClean="0"/>
              <a:t>First does C# ‘as’, then checks for </a:t>
            </a:r>
            <a:r>
              <a:rPr lang="en-US" dirty="0" err="1" smtClean="0"/>
              <a:t>IAdaptable</a:t>
            </a:r>
            <a:endParaRPr lang="en-US" dirty="0" smtClean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39940" y="2405973"/>
            <a:ext cx="7104060" cy="1309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49561" y="4783585"/>
            <a:ext cx="7169035" cy="16200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62736805"/>
      </p:ext>
    </p:extLst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07886" y="509270"/>
            <a:ext cx="7229475" cy="1699305"/>
          </a:xfrm>
        </p:spPr>
        <p:txBody>
          <a:bodyPr/>
          <a:lstStyle/>
          <a:p>
            <a:r>
              <a:rPr lang="en-US" dirty="0" err="1" smtClean="0"/>
              <a:t>DomNodeAdapters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2000" dirty="0" smtClean="0"/>
              <a:t>Clients’ “business classes” derive from </a:t>
            </a:r>
            <a:r>
              <a:rPr lang="en-US" sz="2000" dirty="0" err="1" smtClean="0"/>
              <a:t>DomNodeAdapter</a:t>
            </a:r>
            <a:r>
              <a:rPr lang="en-US" sz="2000" dirty="0" smtClean="0"/>
              <a:t> and are defined for particular </a:t>
            </a:r>
            <a:r>
              <a:rPr lang="en-US" sz="2000" dirty="0" err="1" smtClean="0"/>
              <a:t>DomNodeTypes</a:t>
            </a:r>
            <a:r>
              <a:rPr lang="en-US" sz="2000" dirty="0" smtClean="0"/>
              <a:t>. A </a:t>
            </a:r>
            <a:r>
              <a:rPr lang="en-US" sz="2000" dirty="0" err="1" smtClean="0"/>
              <a:t>DomNode</a:t>
            </a:r>
            <a:r>
              <a:rPr lang="en-US" sz="2000" dirty="0" smtClean="0"/>
              <a:t> is created first and then all defined </a:t>
            </a:r>
            <a:r>
              <a:rPr lang="en-US" sz="2000" dirty="0" err="1" smtClean="0"/>
              <a:t>DomNodeAdapters</a:t>
            </a:r>
            <a:r>
              <a:rPr lang="en-US" sz="2000" dirty="0" smtClean="0"/>
              <a:t> for that </a:t>
            </a:r>
            <a:r>
              <a:rPr lang="en-US" sz="2000" dirty="0" err="1" smtClean="0"/>
              <a:t>DomNode</a:t>
            </a:r>
            <a:r>
              <a:rPr lang="en-US" sz="2000" dirty="0" smtClean="0"/>
              <a:t> are automatically created and their </a:t>
            </a:r>
            <a:r>
              <a:rPr lang="en-US" sz="2000" dirty="0" err="1" smtClean="0"/>
              <a:t>OnNodeSet</a:t>
            </a:r>
            <a:r>
              <a:rPr lang="en-US" sz="2000" dirty="0" smtClean="0"/>
              <a:t> method is called.</a:t>
            </a:r>
            <a:r>
              <a:rPr lang="en-US" sz="2400" dirty="0" smtClean="0"/>
              <a:t/>
            </a:r>
            <a:br>
              <a:rPr lang="en-US" sz="2400" dirty="0" smtClean="0"/>
            </a:b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12809839"/>
              </p:ext>
            </p:extLst>
          </p:nvPr>
        </p:nvGraphicFramePr>
        <p:xfrm>
          <a:off x="1457325" y="2173386"/>
          <a:ext cx="7229475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cxnSp>
        <p:nvCxnSpPr>
          <p:cNvPr id="14" name="Straight Arrow Connector 13"/>
          <p:cNvCxnSpPr/>
          <p:nvPr/>
        </p:nvCxnSpPr>
        <p:spPr>
          <a:xfrm>
            <a:off x="3131457" y="2924500"/>
            <a:ext cx="457200" cy="246744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 flipV="1">
            <a:off x="4430485" y="2547129"/>
            <a:ext cx="457200" cy="377372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1407886" y="2547129"/>
            <a:ext cx="172357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err="1" smtClean="0"/>
              <a:t>SelectionContext</a:t>
            </a:r>
            <a:endParaRPr lang="en-US" sz="1600" dirty="0"/>
          </a:p>
        </p:txBody>
      </p:sp>
      <p:sp>
        <p:nvSpPr>
          <p:cNvPr id="21" name="TextBox 20"/>
          <p:cNvSpPr txBox="1"/>
          <p:nvPr/>
        </p:nvSpPr>
        <p:spPr>
          <a:xfrm>
            <a:off x="4887685" y="2208575"/>
            <a:ext cx="172357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err="1" smtClean="0"/>
              <a:t>HistoryContext</a:t>
            </a:r>
            <a:endParaRPr lang="en-US" sz="1600" dirty="0"/>
          </a:p>
        </p:txBody>
      </p:sp>
      <p:cxnSp>
        <p:nvCxnSpPr>
          <p:cNvPr id="22" name="Straight Arrow Connector 21"/>
          <p:cNvCxnSpPr/>
          <p:nvPr/>
        </p:nvCxnSpPr>
        <p:spPr>
          <a:xfrm flipV="1">
            <a:off x="7122885" y="3730043"/>
            <a:ext cx="457200" cy="377372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7351484" y="3099101"/>
            <a:ext cx="172357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class </a:t>
            </a:r>
            <a:r>
              <a:rPr lang="en-US" sz="1600" dirty="0" err="1" smtClean="0"/>
              <a:t>CircuitGroup</a:t>
            </a:r>
            <a:endParaRPr lang="en-US" sz="1600" dirty="0"/>
          </a:p>
        </p:txBody>
      </p:sp>
      <p:cxnSp>
        <p:nvCxnSpPr>
          <p:cNvPr id="25" name="Straight Arrow Connector 24"/>
          <p:cNvCxnSpPr/>
          <p:nvPr/>
        </p:nvCxnSpPr>
        <p:spPr>
          <a:xfrm flipH="1" flipV="1">
            <a:off x="7122885" y="5928958"/>
            <a:ext cx="228599" cy="35603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7122885" y="6284988"/>
            <a:ext cx="172357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class </a:t>
            </a:r>
            <a:r>
              <a:rPr lang="en-US" sz="1600" dirty="0" err="1" smtClean="0"/>
              <a:t>CircuitElement</a:t>
            </a:r>
            <a:endParaRPr lang="en-US" sz="1600" dirty="0"/>
          </a:p>
        </p:txBody>
      </p:sp>
      <p:cxnSp>
        <p:nvCxnSpPr>
          <p:cNvPr id="13" name="Straight Arrow Connector 12"/>
          <p:cNvCxnSpPr/>
          <p:nvPr/>
        </p:nvCxnSpPr>
        <p:spPr>
          <a:xfrm flipH="1" flipV="1">
            <a:off x="3588657" y="2389706"/>
            <a:ext cx="384628" cy="377372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1959428" y="2051152"/>
            <a:ext cx="172357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err="1" smtClean="0"/>
              <a:t>CircuitDocument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2267746269"/>
      </p:ext>
    </p:extLst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Contexts</a:t>
            </a:r>
            <a:br>
              <a:rPr lang="en-US" dirty="0" smtClean="0"/>
            </a:br>
            <a:r>
              <a:rPr lang="en-US" sz="2400" dirty="0" smtClean="0"/>
              <a:t>Typically are one-to-one with documents.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SelectionContext</a:t>
            </a:r>
            <a:endParaRPr lang="en-US" dirty="0"/>
          </a:p>
          <a:p>
            <a:pPr lvl="1"/>
            <a:r>
              <a:rPr lang="en-US" dirty="0" smtClean="0"/>
              <a:t>Tracks user’s selection and has change events</a:t>
            </a:r>
          </a:p>
          <a:p>
            <a:r>
              <a:rPr lang="en-US" dirty="0" err="1" smtClean="0"/>
              <a:t>HistoryContext</a:t>
            </a:r>
            <a:endParaRPr lang="en-US" dirty="0" smtClean="0"/>
          </a:p>
          <a:p>
            <a:pPr lvl="1"/>
            <a:r>
              <a:rPr lang="en-US" dirty="0" smtClean="0"/>
              <a:t>Tracks DOM changes to sub-tree for undo/redo</a:t>
            </a:r>
          </a:p>
          <a:p>
            <a:r>
              <a:rPr lang="en-US" dirty="0" err="1" smtClean="0"/>
              <a:t>TransactionContext</a:t>
            </a:r>
            <a:endParaRPr lang="en-US" dirty="0" smtClean="0"/>
          </a:p>
          <a:p>
            <a:pPr lvl="1"/>
            <a:r>
              <a:rPr lang="en-US" dirty="0" smtClean="0"/>
              <a:t>Base class of </a:t>
            </a:r>
            <a:r>
              <a:rPr lang="en-US" dirty="0" err="1" smtClean="0"/>
              <a:t>HistoryContext</a:t>
            </a:r>
            <a:r>
              <a:rPr lang="en-US" dirty="0" smtClean="0"/>
              <a:t>. Tracks when a set of changes begins and finishes, so that validation logic can be executed at correct time.</a:t>
            </a:r>
          </a:p>
          <a:p>
            <a:r>
              <a:rPr lang="en-US" dirty="0" err="1" smtClean="0"/>
              <a:t>InstancingContext</a:t>
            </a:r>
            <a:endParaRPr lang="en-US" dirty="0" smtClean="0"/>
          </a:p>
          <a:p>
            <a:pPr lvl="1"/>
            <a:r>
              <a:rPr lang="en-US" dirty="0" smtClean="0"/>
              <a:t>Implements copy, paste, and delete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0493545"/>
      </p:ext>
    </p:extLst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Registries</a:t>
            </a:r>
            <a:br>
              <a:rPr lang="en-US" dirty="0" smtClean="0"/>
            </a:br>
            <a:r>
              <a:rPr lang="en-US" sz="2400" dirty="0" smtClean="0"/>
              <a:t>One of each of per app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57325" y="1600200"/>
            <a:ext cx="7229475" cy="5257800"/>
          </a:xfrm>
        </p:spPr>
        <p:txBody>
          <a:bodyPr/>
          <a:lstStyle/>
          <a:p>
            <a:r>
              <a:rPr lang="en-US" dirty="0" err="1" smtClean="0"/>
              <a:t>DocumentRegistry</a:t>
            </a:r>
            <a:r>
              <a:rPr lang="en-US" dirty="0" smtClean="0"/>
              <a:t> – tracks documents</a:t>
            </a:r>
          </a:p>
          <a:p>
            <a:pPr lvl="1"/>
            <a:r>
              <a:rPr lang="en-US" dirty="0" smtClean="0"/>
              <a:t>List of open documents</a:t>
            </a:r>
          </a:p>
          <a:p>
            <a:pPr lvl="1"/>
            <a:r>
              <a:rPr lang="en-US" dirty="0" smtClean="0"/>
              <a:t>Adds and removes documents</a:t>
            </a:r>
          </a:p>
          <a:p>
            <a:pPr lvl="1"/>
            <a:r>
              <a:rPr lang="en-US" dirty="0" smtClean="0"/>
              <a:t>Active document</a:t>
            </a:r>
          </a:p>
          <a:p>
            <a:r>
              <a:rPr lang="en-US" dirty="0" err="1" smtClean="0"/>
              <a:t>ContextRegistry</a:t>
            </a:r>
            <a:r>
              <a:rPr lang="en-US" dirty="0" smtClean="0"/>
              <a:t> – tracks contexts</a:t>
            </a:r>
          </a:p>
          <a:p>
            <a:pPr lvl="1"/>
            <a:r>
              <a:rPr lang="en-US" dirty="0" smtClean="0"/>
              <a:t>List of available “contexts”</a:t>
            </a:r>
          </a:p>
          <a:p>
            <a:pPr lvl="1"/>
            <a:r>
              <a:rPr lang="en-US" dirty="0"/>
              <a:t>Adds and removes contexts</a:t>
            </a:r>
          </a:p>
          <a:p>
            <a:pPr lvl="1"/>
            <a:r>
              <a:rPr lang="en-US" dirty="0" smtClean="0"/>
              <a:t>Active context</a:t>
            </a:r>
          </a:p>
          <a:p>
            <a:r>
              <a:rPr lang="en-US" dirty="0" err="1" smtClean="0"/>
              <a:t>IControlRegistry</a:t>
            </a:r>
            <a:r>
              <a:rPr lang="en-US" dirty="0" smtClean="0"/>
              <a:t>, </a:t>
            </a:r>
            <a:r>
              <a:rPr lang="en-US" dirty="0" err="1" smtClean="0"/>
              <a:t>IControlHostService</a:t>
            </a:r>
            <a:endParaRPr lang="en-US" dirty="0" smtClean="0"/>
          </a:p>
          <a:p>
            <a:pPr lvl="1"/>
            <a:r>
              <a:rPr lang="en-US" dirty="0" smtClean="0"/>
              <a:t>Clients register Controls, so that they appear in docking framework. Active Control is tracked.</a:t>
            </a:r>
          </a:p>
          <a:p>
            <a:pPr lvl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858575639"/>
      </p:ext>
    </p:extLst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Services</a:t>
            </a:r>
            <a:br>
              <a:rPr lang="en-US" dirty="0" smtClean="0"/>
            </a:br>
            <a:r>
              <a:rPr lang="en-US" sz="2400" dirty="0" smtClean="0"/>
              <a:t>One of each per app. Provides functionality to other components.</a:t>
            </a:r>
            <a:endParaRPr lang="en-US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ControlHostService</a:t>
            </a:r>
            <a:endParaRPr lang="en-US" dirty="0" smtClean="0"/>
          </a:p>
          <a:p>
            <a:pPr lvl="1"/>
            <a:r>
              <a:rPr lang="en-US" dirty="0" smtClean="0"/>
              <a:t>Docking framework</a:t>
            </a:r>
          </a:p>
          <a:p>
            <a:r>
              <a:rPr lang="en-US" dirty="0" err="1" smtClean="0"/>
              <a:t>CommandService</a:t>
            </a:r>
            <a:endParaRPr lang="en-US" dirty="0" smtClean="0"/>
          </a:p>
          <a:p>
            <a:pPr lvl="1"/>
            <a:r>
              <a:rPr lang="en-US" dirty="0" smtClean="0"/>
              <a:t>Menus and toolbars</a:t>
            </a:r>
          </a:p>
          <a:p>
            <a:r>
              <a:rPr lang="en-US" dirty="0" err="1" smtClean="0"/>
              <a:t>SettingsService</a:t>
            </a:r>
            <a:endParaRPr lang="en-US" dirty="0" smtClean="0"/>
          </a:p>
          <a:p>
            <a:pPr lvl="1"/>
            <a:r>
              <a:rPr lang="en-US" dirty="0" smtClean="0"/>
              <a:t>User and app settings GUI and persistence</a:t>
            </a:r>
          </a:p>
          <a:p>
            <a:r>
              <a:rPr lang="en-US" dirty="0" err="1" smtClean="0"/>
              <a:t>PerforceService</a:t>
            </a:r>
            <a:endParaRPr lang="en-US" dirty="0" smtClean="0"/>
          </a:p>
          <a:p>
            <a:r>
              <a:rPr lang="en-US" dirty="0" err="1" smtClean="0"/>
              <a:t>SkinningService</a:t>
            </a:r>
            <a:endParaRPr lang="en-US" dirty="0" smtClean="0"/>
          </a:p>
          <a:p>
            <a:r>
              <a:rPr lang="en-US" i="1" dirty="0" smtClean="0"/>
              <a:t>Etc.</a:t>
            </a:r>
          </a:p>
        </p:txBody>
      </p:sp>
    </p:spTree>
    <p:extLst>
      <p:ext uri="{BB962C8B-B14F-4D97-AF65-F5344CB8AC3E}">
        <p14:creationId xmlns:p14="http://schemas.microsoft.com/office/powerpoint/2010/main" val="2454595805"/>
      </p:ext>
    </p:extLst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Editors</a:t>
            </a:r>
            <a:br>
              <a:rPr lang="en-US" dirty="0" smtClean="0"/>
            </a:br>
            <a:r>
              <a:rPr lang="en-US" sz="2400" dirty="0" smtClean="0"/>
              <a:t>One of each per app; work with active context</a:t>
            </a:r>
            <a:endParaRPr lang="en-US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PropertyEditor</a:t>
            </a:r>
            <a:endParaRPr lang="en-US" dirty="0" smtClean="0"/>
          </a:p>
          <a:p>
            <a:pPr lvl="1"/>
            <a:r>
              <a:rPr lang="en-US" dirty="0" smtClean="0"/>
              <a:t>2-column property editor with names and values</a:t>
            </a:r>
          </a:p>
          <a:p>
            <a:r>
              <a:rPr lang="en-US" dirty="0" err="1" smtClean="0"/>
              <a:t>GridPropertyEditor</a:t>
            </a:r>
            <a:endParaRPr lang="en-US" dirty="0" smtClean="0"/>
          </a:p>
          <a:p>
            <a:pPr lvl="1"/>
            <a:r>
              <a:rPr lang="en-US" dirty="0" smtClean="0"/>
              <a:t>Spreadsheet-style multi-object property editor</a:t>
            </a:r>
          </a:p>
          <a:p>
            <a:r>
              <a:rPr lang="en-US" dirty="0" err="1" smtClean="0"/>
              <a:t>TimelineEditor</a:t>
            </a:r>
            <a:endParaRPr lang="en-US" dirty="0" smtClean="0"/>
          </a:p>
          <a:p>
            <a:r>
              <a:rPr lang="en-US" dirty="0" err="1" smtClean="0"/>
              <a:t>CircuitEditor</a:t>
            </a:r>
            <a:endParaRPr lang="en-US" dirty="0" smtClean="0"/>
          </a:p>
          <a:p>
            <a:r>
              <a:rPr lang="en-US" dirty="0" err="1" smtClean="0"/>
              <a:t>CurveEditor</a:t>
            </a:r>
            <a:endParaRPr lang="en-US" dirty="0" smtClean="0"/>
          </a:p>
          <a:p>
            <a:r>
              <a:rPr lang="en-US" i="1" dirty="0" smtClean="0"/>
              <a:t>Etc.</a:t>
            </a: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1569989927"/>
      </p:ext>
    </p:extLst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ATF Pros and Cons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Pros</a:t>
            </a:r>
          </a:p>
          <a:p>
            <a:pPr lvl="1"/>
            <a:r>
              <a:rPr lang="en-US" dirty="0" smtClean="0"/>
              <a:t>Easy to create editing tools with all of the standard features -- copy &amp; paste, undo &amp; redo, windows docking, user settings, document persistence (if using XML files), etc.</a:t>
            </a:r>
          </a:p>
          <a:p>
            <a:pPr lvl="1"/>
            <a:r>
              <a:rPr lang="en-US" dirty="0" smtClean="0"/>
              <a:t>Powerful components for specific tasks</a:t>
            </a:r>
          </a:p>
          <a:p>
            <a:pPr lvl="2"/>
            <a:r>
              <a:rPr lang="en-US" dirty="0" smtClean="0"/>
              <a:t>Circuit editing</a:t>
            </a:r>
          </a:p>
          <a:p>
            <a:pPr lvl="2"/>
            <a:r>
              <a:rPr lang="en-US" dirty="0" smtClean="0"/>
              <a:t>Timeline editing</a:t>
            </a:r>
          </a:p>
          <a:p>
            <a:pPr lvl="2"/>
            <a:r>
              <a:rPr lang="en-US" dirty="0" smtClean="0"/>
              <a:t>Property editing</a:t>
            </a:r>
          </a:p>
          <a:p>
            <a:pPr lvl="2"/>
            <a:r>
              <a:rPr lang="en-US" dirty="0" smtClean="0"/>
              <a:t>Maya-like 3D design view in </a:t>
            </a:r>
            <a:r>
              <a:rPr lang="en-US" dirty="0" err="1" smtClean="0"/>
              <a:t>LevelEditor</a:t>
            </a:r>
            <a:r>
              <a:rPr lang="en-US" dirty="0" smtClean="0"/>
              <a:t> app</a:t>
            </a:r>
          </a:p>
        </p:txBody>
      </p:sp>
    </p:spTree>
    <p:extLst>
      <p:ext uri="{BB962C8B-B14F-4D97-AF65-F5344CB8AC3E}">
        <p14:creationId xmlns:p14="http://schemas.microsoft.com/office/powerpoint/2010/main" val="107402288"/>
      </p:ext>
    </p:extLst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ATF Pros and Cons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57325" y="1600200"/>
            <a:ext cx="7229475" cy="5257800"/>
          </a:xfrm>
        </p:spPr>
        <p:txBody>
          <a:bodyPr/>
          <a:lstStyle/>
          <a:p>
            <a:r>
              <a:rPr lang="en-US" dirty="0" smtClean="0"/>
              <a:t>Cons</a:t>
            </a:r>
          </a:p>
          <a:p>
            <a:pPr lvl="1"/>
            <a:r>
              <a:rPr lang="en-US" dirty="0" smtClean="0"/>
              <a:t>Connections between components are usually abstract and use C# interfaces and Adaptability. It can be difficult to know which components are working with each other. Tip: use debugger.</a:t>
            </a:r>
          </a:p>
          <a:p>
            <a:pPr lvl="1"/>
            <a:r>
              <a:rPr lang="en-US" dirty="0" smtClean="0"/>
              <a:t>Steep learning curve. We’re trying to address this with better docs. We have a very good documentation writer.</a:t>
            </a:r>
          </a:p>
          <a:p>
            <a:pPr lvl="1"/>
            <a:r>
              <a:rPr lang="en-US" dirty="0" smtClean="0"/>
              <a:t>The DOM is difficult to debug. Use </a:t>
            </a:r>
            <a:r>
              <a:rPr lang="en-US" dirty="0" err="1" smtClean="0"/>
              <a:t>DomNodeAdapters</a:t>
            </a:r>
            <a:r>
              <a:rPr lang="en-US" dirty="0" smtClean="0"/>
              <a:t>, DOM Recorder, and DOM Explorer.</a:t>
            </a:r>
          </a:p>
        </p:txBody>
      </p:sp>
    </p:spTree>
    <p:extLst>
      <p:ext uri="{BB962C8B-B14F-4D97-AF65-F5344CB8AC3E}">
        <p14:creationId xmlns:p14="http://schemas.microsoft.com/office/powerpoint/2010/main" val="3396466626"/>
      </p:ext>
    </p:extLst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/>
          </p:cNvSpPr>
          <p:nvPr>
            <p:ph type="title"/>
          </p:nvPr>
        </p:nvSpPr>
        <p:spPr>
          <a:xfrm>
            <a:off x="1284288" y="328613"/>
            <a:ext cx="7859712" cy="914400"/>
          </a:xfrm>
        </p:spPr>
        <p:txBody>
          <a:bodyPr/>
          <a:lstStyle/>
          <a:p>
            <a:pPr algn="ctr"/>
            <a:r>
              <a:rPr lang="en-US" sz="3600" dirty="0" smtClean="0"/>
              <a:t>Recent Development</a:t>
            </a:r>
          </a:p>
        </p:txBody>
      </p:sp>
      <p:sp>
        <p:nvSpPr>
          <p:cNvPr id="21507" name="Rectangle 3"/>
          <p:cNvSpPr>
            <a:spLocks noGrp="1"/>
          </p:cNvSpPr>
          <p:nvPr>
            <p:ph idx="1"/>
          </p:nvPr>
        </p:nvSpPr>
        <p:spPr>
          <a:xfrm>
            <a:off x="1700213" y="1263650"/>
            <a:ext cx="6442075" cy="5383213"/>
          </a:xfrm>
        </p:spPr>
        <p:txBody>
          <a:bodyPr/>
          <a:lstStyle/>
          <a:p>
            <a:pPr>
              <a:spcBef>
                <a:spcPct val="0"/>
              </a:spcBef>
              <a:buFontTx/>
              <a:buChar char="•"/>
            </a:pPr>
            <a:r>
              <a:rPr lang="en-US" sz="2400" dirty="0" smtClean="0"/>
              <a:t>ATF 3.3 and 3.4 in 2012</a:t>
            </a:r>
          </a:p>
          <a:p>
            <a:pPr lvl="1">
              <a:spcBef>
                <a:spcPct val="0"/>
              </a:spcBef>
              <a:buFontTx/>
              <a:buChar char="•"/>
            </a:pPr>
            <a:r>
              <a:rPr lang="en-US" sz="2000" dirty="0" smtClean="0"/>
              <a:t>Skinning Service</a:t>
            </a:r>
          </a:p>
          <a:p>
            <a:pPr lvl="1">
              <a:spcBef>
                <a:spcPct val="0"/>
              </a:spcBef>
              <a:buFontTx/>
              <a:buChar char="•"/>
            </a:pPr>
            <a:r>
              <a:rPr lang="en-US" sz="2000" dirty="0" err="1" smtClean="0"/>
              <a:t>LiveConnect</a:t>
            </a:r>
            <a:endParaRPr lang="en-US" sz="2000" dirty="0" smtClean="0"/>
          </a:p>
          <a:p>
            <a:pPr lvl="1">
              <a:spcBef>
                <a:spcPct val="0"/>
              </a:spcBef>
              <a:buFontTx/>
              <a:buChar char="•"/>
            </a:pPr>
            <a:r>
              <a:rPr lang="en-US" sz="2000" dirty="0" smtClean="0"/>
              <a:t>Array Editor property editor</a:t>
            </a:r>
          </a:p>
          <a:p>
            <a:pPr lvl="1">
              <a:spcBef>
                <a:spcPct val="0"/>
              </a:spcBef>
              <a:buFontTx/>
              <a:buChar char="•"/>
            </a:pPr>
            <a:r>
              <a:rPr lang="en-US" sz="2000" dirty="0" smtClean="0"/>
              <a:t>Grid Property Editor improvements</a:t>
            </a:r>
          </a:p>
          <a:p>
            <a:pPr lvl="1">
              <a:spcBef>
                <a:spcPct val="0"/>
              </a:spcBef>
              <a:buFontTx/>
              <a:buChar char="•"/>
            </a:pPr>
            <a:r>
              <a:rPr lang="en-US" sz="2000" dirty="0" smtClean="0"/>
              <a:t>Target Enumeration Service</a:t>
            </a:r>
          </a:p>
          <a:p>
            <a:pPr lvl="1">
              <a:spcBef>
                <a:spcPct val="0"/>
              </a:spcBef>
              <a:buFontTx/>
              <a:buChar char="•"/>
            </a:pPr>
            <a:r>
              <a:rPr lang="en-US" sz="2000" dirty="0" smtClean="0"/>
              <a:t>DOM Recorder</a:t>
            </a:r>
          </a:p>
          <a:p>
            <a:pPr lvl="1">
              <a:spcBef>
                <a:spcPct val="0"/>
              </a:spcBef>
              <a:buFontTx/>
              <a:buChar char="•"/>
            </a:pPr>
            <a:r>
              <a:rPr lang="en-US" sz="2000" dirty="0" smtClean="0"/>
              <a:t>Circuit Groups</a:t>
            </a:r>
          </a:p>
          <a:p>
            <a:pPr lvl="1">
              <a:spcBef>
                <a:spcPct val="0"/>
              </a:spcBef>
              <a:buFontTx/>
              <a:buChar char="•"/>
            </a:pPr>
            <a:r>
              <a:rPr lang="en-US" sz="2000" dirty="0" smtClean="0"/>
              <a:t>Thorough review and clean-up of all the comments in the core Framework</a:t>
            </a:r>
          </a:p>
          <a:p>
            <a:pPr lvl="1">
              <a:spcBef>
                <a:spcPct val="0"/>
              </a:spcBef>
              <a:buFontTx/>
              <a:buChar char="•"/>
            </a:pPr>
            <a:endParaRPr lang="en-US" sz="2000" dirty="0" smtClean="0"/>
          </a:p>
          <a:p>
            <a:pPr>
              <a:spcBef>
                <a:spcPct val="0"/>
              </a:spcBef>
              <a:buFontTx/>
              <a:buChar char="•"/>
            </a:pPr>
            <a:r>
              <a:rPr lang="en-US" sz="2400" dirty="0"/>
              <a:t>ATF 3.5 </a:t>
            </a:r>
            <a:r>
              <a:rPr lang="en-US" sz="2400" dirty="0" smtClean="0"/>
              <a:t>in </a:t>
            </a:r>
            <a:r>
              <a:rPr lang="en-US" sz="2400" dirty="0"/>
              <a:t>January 2013</a:t>
            </a:r>
          </a:p>
          <a:p>
            <a:pPr lvl="1">
              <a:spcBef>
                <a:spcPct val="0"/>
              </a:spcBef>
              <a:buFontTx/>
              <a:buChar char="•"/>
            </a:pPr>
            <a:r>
              <a:rPr lang="en-US" dirty="0"/>
              <a:t>Open Sound </a:t>
            </a:r>
            <a:r>
              <a:rPr lang="en-US" dirty="0" smtClean="0"/>
              <a:t>Control</a:t>
            </a:r>
            <a:endParaRPr lang="en-US" dirty="0"/>
          </a:p>
          <a:p>
            <a:pPr lvl="2">
              <a:spcBef>
                <a:spcPct val="0"/>
              </a:spcBef>
              <a:buFontTx/>
              <a:buChar char="•"/>
            </a:pPr>
            <a:r>
              <a:rPr lang="en-US" sz="1800" dirty="0"/>
              <a:t>Game designers can create their own GUI on </a:t>
            </a:r>
            <a:r>
              <a:rPr lang="en-US" sz="1800" dirty="0" err="1"/>
              <a:t>iPad</a:t>
            </a:r>
            <a:r>
              <a:rPr lang="en-US" sz="1800" dirty="0" smtClean="0"/>
              <a:t>!</a:t>
            </a:r>
          </a:p>
          <a:p>
            <a:pPr lvl="1">
              <a:spcBef>
                <a:spcPct val="0"/>
              </a:spcBef>
              <a:buFontTx/>
              <a:buChar char="•"/>
            </a:pPr>
            <a:r>
              <a:rPr lang="en-US" sz="2200" dirty="0" smtClean="0"/>
              <a:t>Circuit Templates</a:t>
            </a:r>
            <a:endParaRPr lang="en-US" sz="2200" dirty="0"/>
          </a:p>
          <a:p>
            <a:pPr lvl="1">
              <a:spcBef>
                <a:spcPct val="0"/>
              </a:spcBef>
              <a:buFontTx/>
              <a:buChar char="•"/>
            </a:pPr>
            <a:endParaRPr lang="en-US" sz="2000" dirty="0" smtClean="0"/>
          </a:p>
          <a:p>
            <a:pPr lvl="1">
              <a:spcBef>
                <a:spcPct val="0"/>
              </a:spcBef>
              <a:buFontTx/>
              <a:buChar char="•"/>
            </a:pPr>
            <a:endParaRPr lang="en-US" sz="2000" dirty="0" smtClean="0"/>
          </a:p>
          <a:p>
            <a:pPr lvl="1">
              <a:spcBef>
                <a:spcPct val="0"/>
              </a:spcBef>
              <a:buFontTx/>
              <a:buChar char="•"/>
            </a:pPr>
            <a:endParaRPr lang="en-US" sz="2000" dirty="0" smtClean="0"/>
          </a:p>
          <a:p>
            <a:pPr lvl="1">
              <a:spcBef>
                <a:spcPct val="0"/>
              </a:spcBef>
              <a:buFontTx/>
              <a:buChar char="•"/>
            </a:pPr>
            <a:endParaRPr lang="en-US" sz="2000" dirty="0" smtClean="0"/>
          </a:p>
        </p:txBody>
      </p:sp>
    </p:spTree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/>
          </p:cNvSpPr>
          <p:nvPr>
            <p:ph type="title"/>
          </p:nvPr>
        </p:nvSpPr>
        <p:spPr>
          <a:xfrm>
            <a:off x="1284288" y="328613"/>
            <a:ext cx="7859712" cy="914400"/>
          </a:xfrm>
        </p:spPr>
        <p:txBody>
          <a:bodyPr/>
          <a:lstStyle/>
          <a:p>
            <a:pPr algn="ctr"/>
            <a:r>
              <a:rPr lang="en-US" sz="3600" smtClean="0"/>
              <a:t>Roadmap</a:t>
            </a:r>
          </a:p>
        </p:txBody>
      </p:sp>
      <p:sp>
        <p:nvSpPr>
          <p:cNvPr id="22531" name="Rectangle 3"/>
          <p:cNvSpPr>
            <a:spLocks noGrp="1"/>
          </p:cNvSpPr>
          <p:nvPr>
            <p:ph idx="1"/>
          </p:nvPr>
        </p:nvSpPr>
        <p:spPr>
          <a:xfrm>
            <a:off x="1700213" y="1263650"/>
            <a:ext cx="6442075" cy="5383213"/>
          </a:xfrm>
        </p:spPr>
        <p:txBody>
          <a:bodyPr/>
          <a:lstStyle/>
          <a:p>
            <a:pPr>
              <a:spcBef>
                <a:spcPct val="0"/>
              </a:spcBef>
              <a:buFontTx/>
              <a:buChar char="•"/>
            </a:pPr>
            <a:r>
              <a:rPr lang="en-US" sz="2400" dirty="0" smtClean="0"/>
              <a:t>ATF 3.6 for July 2013</a:t>
            </a:r>
          </a:p>
          <a:p>
            <a:pPr lvl="1">
              <a:spcBef>
                <a:spcPct val="0"/>
              </a:spcBef>
              <a:buFontTx/>
              <a:buChar char="•"/>
            </a:pPr>
            <a:r>
              <a:rPr lang="en-US" dirty="0" smtClean="0"/>
              <a:t>Circuit Group and editor improvements</a:t>
            </a:r>
          </a:p>
          <a:p>
            <a:pPr lvl="1">
              <a:spcBef>
                <a:spcPct val="0"/>
              </a:spcBef>
              <a:buFontTx/>
              <a:buChar char="•"/>
            </a:pPr>
            <a:r>
              <a:rPr lang="en-US" dirty="0"/>
              <a:t>Circuit Templates with Santa Monica Studios</a:t>
            </a:r>
            <a:endParaRPr lang="en-US" dirty="0" smtClean="0"/>
          </a:p>
          <a:p>
            <a:pPr lvl="1">
              <a:spcBef>
                <a:spcPct val="0"/>
              </a:spcBef>
              <a:buFontTx/>
              <a:buChar char="•"/>
            </a:pPr>
            <a:r>
              <a:rPr lang="en-US" dirty="0" smtClean="0"/>
              <a:t>Timeline Editor improvements</a:t>
            </a:r>
          </a:p>
          <a:p>
            <a:pPr lvl="1">
              <a:spcBef>
                <a:spcPct val="0"/>
              </a:spcBef>
              <a:buFontTx/>
              <a:buChar char="•"/>
            </a:pPr>
            <a:r>
              <a:rPr lang="en-US" dirty="0" smtClean="0"/>
              <a:t>DOM debugging improvements</a:t>
            </a:r>
          </a:p>
          <a:p>
            <a:pPr lvl="2">
              <a:spcBef>
                <a:spcPct val="0"/>
              </a:spcBef>
              <a:buFontTx/>
              <a:buChar char="•"/>
            </a:pPr>
            <a:r>
              <a:rPr lang="en-US" dirty="0" smtClean="0"/>
              <a:t>DOM Recorder</a:t>
            </a:r>
          </a:p>
          <a:p>
            <a:pPr lvl="3">
              <a:spcBef>
                <a:spcPct val="0"/>
              </a:spcBef>
              <a:buFontTx/>
              <a:buChar char="•"/>
            </a:pPr>
            <a:r>
              <a:rPr lang="en-US" dirty="0"/>
              <a:t>C</a:t>
            </a:r>
            <a:r>
              <a:rPr lang="en-US" dirty="0" smtClean="0"/>
              <a:t>overage of all </a:t>
            </a:r>
            <a:r>
              <a:rPr lang="en-US" dirty="0" err="1" smtClean="0"/>
              <a:t>DomNode</a:t>
            </a:r>
            <a:r>
              <a:rPr lang="en-US" dirty="0" smtClean="0"/>
              <a:t> trees</a:t>
            </a:r>
          </a:p>
          <a:p>
            <a:pPr lvl="3">
              <a:spcBef>
                <a:spcPct val="0"/>
              </a:spcBef>
              <a:buFontTx/>
              <a:buChar char="•"/>
            </a:pPr>
            <a:r>
              <a:rPr lang="en-US" dirty="0" smtClean="0"/>
              <a:t>Toggle for analyzing </a:t>
            </a:r>
            <a:r>
              <a:rPr lang="en-US" dirty="0" err="1" smtClean="0"/>
              <a:t>HistoryContext</a:t>
            </a:r>
            <a:r>
              <a:rPr lang="en-US" dirty="0" smtClean="0"/>
              <a:t> coverage</a:t>
            </a:r>
          </a:p>
          <a:p>
            <a:pPr lvl="2">
              <a:spcBef>
                <a:spcPct val="0"/>
              </a:spcBef>
              <a:buFontTx/>
              <a:buChar char="•"/>
            </a:pPr>
            <a:r>
              <a:rPr lang="en-US" dirty="0" smtClean="0"/>
              <a:t>Visual Studio debugger visualizer for </a:t>
            </a:r>
            <a:r>
              <a:rPr lang="en-US" dirty="0" err="1" smtClean="0"/>
              <a:t>DomNodes</a:t>
            </a:r>
            <a:endParaRPr lang="en-US" dirty="0" smtClean="0"/>
          </a:p>
          <a:p>
            <a:pPr lvl="1">
              <a:spcBef>
                <a:spcPct val="0"/>
              </a:spcBef>
              <a:buFontTx/>
              <a:buChar char="•"/>
            </a:pPr>
            <a:endParaRPr lang="en-US" dirty="0" smtClean="0"/>
          </a:p>
          <a:p>
            <a:pPr lvl="1">
              <a:spcBef>
                <a:spcPct val="0"/>
              </a:spcBef>
              <a:buFontTx/>
              <a:buChar char="•"/>
            </a:pPr>
            <a:endParaRPr lang="en-US" dirty="0" smtClean="0"/>
          </a:p>
          <a:p>
            <a:pPr lvl="1">
              <a:spcBef>
                <a:spcPct val="0"/>
              </a:spcBef>
              <a:buFontTx/>
              <a:buChar char="•"/>
            </a:pPr>
            <a:endParaRPr lang="en-US" dirty="0" smtClean="0"/>
          </a:p>
          <a:p>
            <a:pPr lvl="1">
              <a:spcBef>
                <a:spcPct val="0"/>
              </a:spcBef>
              <a:buFontTx/>
              <a:buChar char="•"/>
            </a:pPr>
            <a:endParaRPr lang="en-US" dirty="0" smtClean="0"/>
          </a:p>
          <a:p>
            <a:pPr>
              <a:spcBef>
                <a:spcPct val="0"/>
              </a:spcBef>
              <a:buFontTx/>
              <a:buChar char="•"/>
            </a:pPr>
            <a:endParaRPr lang="en-US" dirty="0" smtClean="0"/>
          </a:p>
          <a:p>
            <a:pPr lvl="1">
              <a:spcBef>
                <a:spcPct val="0"/>
              </a:spcBef>
              <a:buFontTx/>
              <a:buChar char="•"/>
            </a:pPr>
            <a:endParaRPr lang="en-US" sz="2000" dirty="0" smtClean="0"/>
          </a:p>
          <a:p>
            <a:pPr lvl="1">
              <a:spcBef>
                <a:spcPct val="0"/>
              </a:spcBef>
              <a:buFontTx/>
              <a:buChar char="•"/>
            </a:pPr>
            <a:endParaRPr lang="en-US" sz="2000" dirty="0" smtClean="0"/>
          </a:p>
          <a:p>
            <a:pPr lvl="1">
              <a:spcBef>
                <a:spcPct val="0"/>
              </a:spcBef>
              <a:buFontTx/>
              <a:buChar char="•"/>
            </a:pPr>
            <a:endParaRPr lang="en-US" sz="2000" dirty="0" smtClean="0"/>
          </a:p>
        </p:txBody>
      </p:sp>
    </p:spTree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/>
          </p:cNvSpPr>
          <p:nvPr>
            <p:ph type="title"/>
          </p:nvPr>
        </p:nvSpPr>
        <p:spPr>
          <a:xfrm>
            <a:off x="1284288" y="328613"/>
            <a:ext cx="7859712" cy="914400"/>
          </a:xfrm>
        </p:spPr>
        <p:txBody>
          <a:bodyPr/>
          <a:lstStyle/>
          <a:p>
            <a:pPr algn="ctr"/>
            <a:r>
              <a:rPr lang="en-US" sz="3600" dirty="0" smtClean="0"/>
              <a:t>Open Sound Control</a:t>
            </a:r>
          </a:p>
        </p:txBody>
      </p:sp>
      <p:sp>
        <p:nvSpPr>
          <p:cNvPr id="23555" name="Rectangle 3"/>
          <p:cNvSpPr>
            <a:spLocks noGrp="1"/>
          </p:cNvSpPr>
          <p:nvPr>
            <p:ph idx="1"/>
          </p:nvPr>
        </p:nvSpPr>
        <p:spPr>
          <a:xfrm>
            <a:off x="1700213" y="1263650"/>
            <a:ext cx="6442075" cy="5383213"/>
          </a:xfrm>
        </p:spPr>
        <p:txBody>
          <a:bodyPr/>
          <a:lstStyle/>
          <a:p>
            <a:pPr>
              <a:spcBef>
                <a:spcPct val="0"/>
              </a:spcBef>
            </a:pPr>
            <a:r>
              <a:rPr lang="en-US" sz="2400" dirty="0" smtClean="0"/>
              <a:t>Collaboration with Guerrilla Games</a:t>
            </a:r>
          </a:p>
          <a:p>
            <a:pPr>
              <a:spcBef>
                <a:spcPct val="0"/>
              </a:spcBef>
            </a:pPr>
            <a:r>
              <a:rPr lang="en-US" sz="2400" dirty="0" smtClean="0"/>
              <a:t>Open standard, high-level network protocol</a:t>
            </a:r>
          </a:p>
          <a:p>
            <a:pPr>
              <a:spcBef>
                <a:spcPct val="0"/>
              </a:spcBef>
            </a:pPr>
            <a:r>
              <a:rPr lang="en-US" sz="2400" dirty="0" smtClean="0"/>
              <a:t>Successor to MIDI</a:t>
            </a:r>
          </a:p>
          <a:p>
            <a:pPr>
              <a:spcBef>
                <a:spcPct val="0"/>
              </a:spcBef>
            </a:pPr>
            <a:r>
              <a:rPr lang="en-US" sz="2400" dirty="0" smtClean="0"/>
              <a:t>Sends and receives name / value pairs</a:t>
            </a:r>
          </a:p>
          <a:p>
            <a:pPr>
              <a:spcBef>
                <a:spcPct val="0"/>
              </a:spcBef>
            </a:pPr>
            <a:r>
              <a:rPr lang="en-US" sz="2400" dirty="0" smtClean="0"/>
              <a:t>Lemur ($50) for </a:t>
            </a:r>
            <a:r>
              <a:rPr lang="en-US" sz="2400" dirty="0" err="1" smtClean="0"/>
              <a:t>iPad</a:t>
            </a:r>
            <a:r>
              <a:rPr lang="en-US" sz="2400" dirty="0" smtClean="0"/>
              <a:t> works great</a:t>
            </a:r>
          </a:p>
          <a:p>
            <a:pPr>
              <a:spcBef>
                <a:spcPct val="0"/>
              </a:spcBef>
            </a:pPr>
            <a:r>
              <a:rPr lang="en-US" sz="2400" dirty="0" smtClean="0"/>
              <a:t>Non-programmer can create GUI and tools</a:t>
            </a:r>
          </a:p>
          <a:p>
            <a:pPr>
              <a:spcBef>
                <a:spcPct val="0"/>
              </a:spcBef>
              <a:buNone/>
            </a:pPr>
            <a:endParaRPr lang="en-US" sz="2400" dirty="0" smtClean="0"/>
          </a:p>
          <a:p>
            <a:pPr algn="ctr">
              <a:spcBef>
                <a:spcPct val="0"/>
              </a:spcBef>
              <a:buNone/>
            </a:pPr>
            <a:endParaRPr lang="en-US" sz="2400" dirty="0" smtClean="0"/>
          </a:p>
          <a:p>
            <a:pPr algn="ctr">
              <a:spcBef>
                <a:spcPct val="0"/>
              </a:spcBef>
              <a:buNone/>
            </a:pPr>
            <a:r>
              <a:rPr lang="en-US" sz="3600" dirty="0" smtClean="0"/>
              <a:t>Demo</a:t>
            </a:r>
          </a:p>
          <a:p>
            <a:pPr algn="ctr">
              <a:spcBef>
                <a:spcPct val="0"/>
              </a:spcBef>
              <a:buFont typeface="Arial" charset="0"/>
              <a:buNone/>
            </a:pPr>
            <a:endParaRPr lang="en-US" sz="2400" dirty="0" smtClean="0"/>
          </a:p>
        </p:txBody>
      </p:sp>
    </p:spTree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/>
          </p:cNvSpPr>
          <p:nvPr>
            <p:ph type="title"/>
          </p:nvPr>
        </p:nvSpPr>
        <p:spPr>
          <a:xfrm>
            <a:off x="1284288" y="328613"/>
            <a:ext cx="7859712" cy="914400"/>
          </a:xfrm>
        </p:spPr>
        <p:txBody>
          <a:bodyPr/>
          <a:lstStyle/>
          <a:p>
            <a:pPr algn="ctr"/>
            <a:r>
              <a:rPr lang="en-US" sz="3600" dirty="0" smtClean="0"/>
              <a:t>Questions?</a:t>
            </a:r>
          </a:p>
        </p:txBody>
      </p:sp>
      <p:sp>
        <p:nvSpPr>
          <p:cNvPr id="23555" name="Rectangle 3"/>
          <p:cNvSpPr>
            <a:spLocks noGrp="1"/>
          </p:cNvSpPr>
          <p:nvPr>
            <p:ph idx="1"/>
          </p:nvPr>
        </p:nvSpPr>
        <p:spPr>
          <a:xfrm>
            <a:off x="1700213" y="1263650"/>
            <a:ext cx="6442075" cy="5383213"/>
          </a:xfrm>
        </p:spPr>
        <p:txBody>
          <a:bodyPr/>
          <a:lstStyle/>
          <a:p>
            <a:pPr algn="ctr">
              <a:spcBef>
                <a:spcPct val="0"/>
              </a:spcBef>
              <a:buFont typeface="Arial" charset="0"/>
              <a:buNone/>
            </a:pPr>
            <a:endParaRPr lang="en-US" sz="2400" dirty="0" smtClean="0"/>
          </a:p>
        </p:txBody>
      </p:sp>
    </p:spTree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/>
          </p:cNvSpPr>
          <p:nvPr>
            <p:ph type="title"/>
          </p:nvPr>
        </p:nvSpPr>
        <p:spPr>
          <a:xfrm>
            <a:off x="1284288" y="328613"/>
            <a:ext cx="7859712" cy="914400"/>
          </a:xfrm>
        </p:spPr>
        <p:txBody>
          <a:bodyPr/>
          <a:lstStyle/>
          <a:p>
            <a:pPr algn="ctr"/>
            <a:r>
              <a:rPr lang="en-US" sz="3600" smtClean="0"/>
              <a:t>Resources</a:t>
            </a:r>
          </a:p>
        </p:txBody>
      </p:sp>
      <p:sp>
        <p:nvSpPr>
          <p:cNvPr id="23555" name="Rectangle 3"/>
          <p:cNvSpPr>
            <a:spLocks noGrp="1"/>
          </p:cNvSpPr>
          <p:nvPr>
            <p:ph idx="1"/>
          </p:nvPr>
        </p:nvSpPr>
        <p:spPr>
          <a:xfrm>
            <a:off x="1700213" y="1263650"/>
            <a:ext cx="6442075" cy="5383213"/>
          </a:xfrm>
        </p:spPr>
        <p:txBody>
          <a:bodyPr/>
          <a:lstStyle/>
          <a:p>
            <a:pPr algn="ctr">
              <a:spcBef>
                <a:spcPct val="0"/>
              </a:spcBef>
              <a:buFont typeface="Arial" charset="0"/>
              <a:buNone/>
            </a:pPr>
            <a:endParaRPr lang="en-US" sz="2400" dirty="0" smtClean="0"/>
          </a:p>
          <a:p>
            <a:pPr>
              <a:spcBef>
                <a:spcPct val="0"/>
              </a:spcBef>
              <a:buFontTx/>
              <a:buChar char="•"/>
            </a:pPr>
            <a:r>
              <a:rPr lang="en-US" sz="2400" dirty="0" smtClean="0"/>
              <a:t>WWS SDK Component, on Ship</a:t>
            </a:r>
          </a:p>
          <a:p>
            <a:pPr>
              <a:spcBef>
                <a:spcPct val="0"/>
              </a:spcBef>
              <a:buFontTx/>
              <a:buChar char="•"/>
            </a:pPr>
            <a:r>
              <a:rPr lang="en-US" sz="2400" dirty="0" smtClean="0"/>
              <a:t>Full Featured Examples</a:t>
            </a:r>
          </a:p>
          <a:p>
            <a:pPr lvl="1">
              <a:spcBef>
                <a:spcPct val="0"/>
              </a:spcBef>
              <a:buFontTx/>
              <a:buChar char="•"/>
            </a:pPr>
            <a:r>
              <a:rPr lang="en-US" sz="2000" dirty="0" smtClean="0"/>
              <a:t>Circuit Editor</a:t>
            </a:r>
          </a:p>
          <a:p>
            <a:pPr lvl="1">
              <a:spcBef>
                <a:spcPct val="0"/>
              </a:spcBef>
              <a:buFontTx/>
              <a:buChar char="•"/>
            </a:pPr>
            <a:r>
              <a:rPr lang="en-US" sz="2000" dirty="0" err="1" smtClean="0"/>
              <a:t>Statechart</a:t>
            </a:r>
            <a:r>
              <a:rPr lang="en-US" sz="2000" dirty="0" smtClean="0"/>
              <a:t> Editor</a:t>
            </a:r>
          </a:p>
          <a:p>
            <a:pPr lvl="1">
              <a:spcBef>
                <a:spcPct val="0"/>
              </a:spcBef>
              <a:buFontTx/>
              <a:buChar char="•"/>
            </a:pPr>
            <a:r>
              <a:rPr lang="en-US" sz="2000" dirty="0" smtClean="0"/>
              <a:t>Timeline Editor</a:t>
            </a:r>
          </a:p>
          <a:p>
            <a:pPr lvl="1">
              <a:spcBef>
                <a:spcPct val="0"/>
              </a:spcBef>
              <a:buFontTx/>
              <a:buChar char="•"/>
            </a:pPr>
            <a:r>
              <a:rPr lang="en-US" sz="2000" dirty="0" smtClean="0"/>
              <a:t>Using Direct2D</a:t>
            </a:r>
          </a:p>
          <a:p>
            <a:pPr lvl="1">
              <a:spcBef>
                <a:spcPct val="0"/>
              </a:spcBef>
              <a:buFontTx/>
              <a:buChar char="•"/>
            </a:pPr>
            <a:r>
              <a:rPr lang="en-US" sz="2000" dirty="0" smtClean="0"/>
              <a:t>Model Viewer</a:t>
            </a:r>
          </a:p>
          <a:p>
            <a:pPr>
              <a:spcBef>
                <a:spcPct val="0"/>
              </a:spcBef>
              <a:buFontTx/>
              <a:buChar char="•"/>
            </a:pPr>
            <a:r>
              <a:rPr lang="en-US" sz="2400" dirty="0" smtClean="0"/>
              <a:t>Wikis</a:t>
            </a:r>
          </a:p>
          <a:p>
            <a:pPr>
              <a:spcBef>
                <a:spcPct val="0"/>
              </a:spcBef>
              <a:buFontTx/>
              <a:buChar char="•"/>
            </a:pPr>
            <a:r>
              <a:rPr lang="en-US" sz="2400" dirty="0" smtClean="0"/>
              <a:t>JIRA tracker</a:t>
            </a:r>
          </a:p>
          <a:p>
            <a:pPr>
              <a:spcBef>
                <a:spcPct val="0"/>
              </a:spcBef>
              <a:buFontTx/>
              <a:buChar char="•"/>
            </a:pPr>
            <a:r>
              <a:rPr lang="en-US" sz="2400" dirty="0" smtClean="0"/>
              <a:t>Blog</a:t>
            </a:r>
          </a:p>
          <a:p>
            <a:pPr>
              <a:spcBef>
                <a:spcPct val="0"/>
              </a:spcBef>
              <a:buFontTx/>
              <a:buChar char="•"/>
            </a:pPr>
            <a:r>
              <a:rPr lang="en-US" sz="2400" dirty="0" smtClean="0"/>
              <a:t>Responsive staff </a:t>
            </a:r>
            <a:r>
              <a:rPr lang="en-US" sz="2400" dirty="0" smtClean="0">
                <a:sym typeface="Wingdings" pitchFamily="2" charset="2"/>
              </a:rPr>
              <a:t></a:t>
            </a:r>
            <a:endParaRPr lang="en-US" sz="2400" dirty="0" smtClean="0"/>
          </a:p>
          <a:p>
            <a:pPr>
              <a:spcBef>
                <a:spcPct val="0"/>
              </a:spcBef>
              <a:buFontTx/>
              <a:buChar char="•"/>
            </a:pPr>
            <a:r>
              <a:rPr lang="en-US" sz="2400" dirty="0" smtClean="0"/>
              <a:t>Road trips!</a:t>
            </a:r>
          </a:p>
        </p:txBody>
      </p:sp>
    </p:spTree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Contact Information</a:t>
            </a:r>
          </a:p>
        </p:txBody>
      </p:sp>
      <p:sp>
        <p:nvSpPr>
          <p:cNvPr id="24579" name="Rectangle 3"/>
          <p:cNvSpPr>
            <a:spLocks noGrp="1"/>
          </p:cNvSpPr>
          <p:nvPr>
            <p:ph type="body" sz="half" idx="1"/>
          </p:nvPr>
        </p:nvSpPr>
        <p:spPr>
          <a:xfrm>
            <a:off x="1457325" y="1600200"/>
            <a:ext cx="7164388" cy="1323975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dirty="0" smtClean="0"/>
              <a:t>ron_little@playstation.sony.com</a:t>
            </a:r>
          </a:p>
          <a:p>
            <a:pPr>
              <a:lnSpc>
                <a:spcPct val="80000"/>
              </a:lnSpc>
            </a:pPr>
            <a:r>
              <a:rPr lang="en-US" dirty="0" smtClean="0"/>
              <a:t>max_elliott@playstation.sony.com</a:t>
            </a:r>
          </a:p>
        </p:txBody>
      </p:sp>
      <p:pic>
        <p:nvPicPr>
          <p:cNvPr id="24580" name="Content Placeholder 5" descr="WWS ATF.pn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0" y="2734203"/>
            <a:ext cx="9144000" cy="3594707"/>
          </a:xfrm>
        </p:spPr>
      </p:pic>
    </p:spTree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/>
          </p:cNvSpPr>
          <p:nvPr>
            <p:ph type="title"/>
          </p:nvPr>
        </p:nvSpPr>
        <p:spPr>
          <a:xfrm>
            <a:off x="1379538" y="328613"/>
            <a:ext cx="7391400" cy="914400"/>
          </a:xfrm>
        </p:spPr>
        <p:txBody>
          <a:bodyPr/>
          <a:lstStyle/>
          <a:p>
            <a:pPr algn="ctr"/>
            <a:endParaRPr lang="en-US" sz="3600" smtClean="0"/>
          </a:p>
        </p:txBody>
      </p:sp>
      <p:sp>
        <p:nvSpPr>
          <p:cNvPr id="25603" name="Rectangle 3"/>
          <p:cNvSpPr>
            <a:spLocks noGrp="1"/>
          </p:cNvSpPr>
          <p:nvPr>
            <p:ph idx="1"/>
          </p:nvPr>
        </p:nvSpPr>
        <p:spPr>
          <a:xfrm>
            <a:off x="1276350" y="2820988"/>
            <a:ext cx="7867650" cy="3198812"/>
          </a:xfrm>
        </p:spPr>
        <p:txBody>
          <a:bodyPr/>
          <a:lstStyle/>
          <a:p>
            <a:pPr algn="ctr">
              <a:buFont typeface="Arial" charset="0"/>
              <a:buNone/>
            </a:pPr>
            <a:r>
              <a:rPr lang="en-US" sz="5800" smtClean="0"/>
              <a:t>Thank You</a:t>
            </a:r>
          </a:p>
        </p:txBody>
      </p:sp>
    </p:spTree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NT Presentation 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20382</TotalTime>
  <Pages>10</Pages>
  <Words>1085</Words>
  <Application>Microsoft Office PowerPoint</Application>
  <PresentationFormat>On-screen Show (4:3)</PresentationFormat>
  <Paragraphs>288</Paragraphs>
  <Slides>38</Slides>
  <Notes>28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38</vt:i4>
      </vt:variant>
    </vt:vector>
  </HeadingPairs>
  <TitlesOfParts>
    <vt:vector size="39" baseType="lpstr">
      <vt:lpstr>TNT Presentation Template</vt:lpstr>
      <vt:lpstr>Authoring Tools Framework</vt:lpstr>
      <vt:lpstr>Agenda</vt:lpstr>
      <vt:lpstr>PowerPoint Presentation</vt:lpstr>
      <vt:lpstr>Overview</vt:lpstr>
      <vt:lpstr>Adopters (Partial list)</vt:lpstr>
      <vt:lpstr>Adopters (Partial list)</vt:lpstr>
      <vt:lpstr>Guerrilla’s CoreText Editor</vt:lpstr>
      <vt:lpstr>Naughty Dog’s Charter Level Editor</vt:lpstr>
      <vt:lpstr>Santa Monica Studios’ Creature Editor</vt:lpstr>
      <vt:lpstr>LevelEditor (by Game Tech Group)</vt:lpstr>
      <vt:lpstr>Metrics Viewer (by Game Tech Group)</vt:lpstr>
      <vt:lpstr>Scream Tool 7</vt:lpstr>
      <vt:lpstr>LittleBigPlanet PSP Level Editor</vt:lpstr>
      <vt:lpstr>Game Audio Workstation</vt:lpstr>
      <vt:lpstr>SLED (by Game Tech Group)</vt:lpstr>
      <vt:lpstr>State Machine (by Game Tech Group)</vt:lpstr>
      <vt:lpstr>Alchemy</vt:lpstr>
      <vt:lpstr>Main Components</vt:lpstr>
      <vt:lpstr>We do the boring stuff…</vt:lpstr>
      <vt:lpstr>You pick the parts you want…</vt:lpstr>
      <vt:lpstr>Managed Extensibility Framework (MEF) is in the .NET Framework</vt:lpstr>
      <vt:lpstr>DOM (Document Object Model)</vt:lpstr>
      <vt:lpstr>DomNode Hierarchy Each DomNode has certain attributes and children, specified by the DomNode’s DomNodeType. DomNodeTypes can be created programmatically or by loading schema file. Events propagate from children to parents. </vt:lpstr>
      <vt:lpstr>Adaptability</vt:lpstr>
      <vt:lpstr>DomNodeAdapters Clients’ “business classes” derive from DomNodeAdapter and are defined for particular DomNodeTypes. A DomNode is created first and then all defined DomNodeAdapters for that DomNode are automatically created and their OnNodeSet method is called. </vt:lpstr>
      <vt:lpstr>Contexts Typically are one-to-one with documents.</vt:lpstr>
      <vt:lpstr>Registries One of each of per app</vt:lpstr>
      <vt:lpstr>Services One of each per app. Provides functionality to other components.</vt:lpstr>
      <vt:lpstr>Editors One of each per app; work with active context</vt:lpstr>
      <vt:lpstr>ATF Pros and Cons</vt:lpstr>
      <vt:lpstr>ATF Pros and Cons</vt:lpstr>
      <vt:lpstr>Recent Development</vt:lpstr>
      <vt:lpstr>Roadmap</vt:lpstr>
      <vt:lpstr>Open Sound Control</vt:lpstr>
      <vt:lpstr>Questions?</vt:lpstr>
      <vt:lpstr>Resources</vt:lpstr>
      <vt:lpstr>Contact Information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Skinning Highly Deformable Meshes</dc:title>
  <dc:subject>Animation</dc:subject>
  <dc:creator>Sony Computer Entertainment of America</dc:creator>
  <cp:lastModifiedBy>Sony</cp:lastModifiedBy>
  <cp:revision>1818</cp:revision>
  <cp:lastPrinted>2002-01-29T17:15:11Z</cp:lastPrinted>
  <dcterms:created xsi:type="dcterms:W3CDTF">1997-01-13T16:50:10Z</dcterms:created>
  <dcterms:modified xsi:type="dcterms:W3CDTF">2013-05-22T18:37:28Z</dcterms:modified>
</cp:coreProperties>
</file>